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6" r:id="rId2"/>
    <p:sldId id="256" r:id="rId3"/>
    <p:sldId id="265" r:id="rId4"/>
    <p:sldId id="257" r:id="rId5"/>
    <p:sldId id="259" r:id="rId6"/>
    <p:sldId id="264" r:id="rId7"/>
    <p:sldId id="260" r:id="rId8"/>
    <p:sldId id="267" r:id="rId9"/>
    <p:sldId id="261" r:id="rId10"/>
    <p:sldId id="262" r:id="rId11"/>
    <p:sldId id="263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B" initials="L" lastIdx="1" clrIdx="0">
    <p:extLst>
      <p:ext uri="{19B8F6BF-5375-455C-9EA6-DF929625EA0E}">
        <p15:presenceInfo xmlns:p15="http://schemas.microsoft.com/office/powerpoint/2012/main" userId="LauraB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43EF6-6B3F-4B57-999C-9C6986F81FD7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94CA6-E2CA-4F2B-95DE-22F6A7EB7C5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319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971D7-62F7-40DF-BBD2-2266DB9D976F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8FD06-6673-49C2-ADD4-6FD980261B0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684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lv-LV" dirty="0" smtClean="0"/>
              <a:t>Par stundas plānu un stundas norisi 9.klasei fizikā tēmai “Svira”:</a:t>
            </a:r>
            <a:r>
              <a:rPr lang="lv-LV" baseline="0" dirty="0" smtClean="0"/>
              <a:t> </a:t>
            </a:r>
            <a:r>
              <a:rPr lang="lv-LV" dirty="0" smtClean="0"/>
              <a:t>Stundas virsuzdevums ir eksperimentā iegūt rezultātus  un tos formulēt kā likumsakarību, ko izmantot dažāda līmeņa uzdevumu veikšanai. </a:t>
            </a:r>
          </a:p>
          <a:p>
            <a:pPr algn="just"/>
            <a:r>
              <a:rPr lang="lv-LV" dirty="0" smtClean="0"/>
              <a:t>Stundā daudz </a:t>
            </a:r>
            <a:r>
              <a:rPr lang="lv-LV" dirty="0" err="1" smtClean="0"/>
              <a:t>pašvadītas</a:t>
            </a:r>
            <a:r>
              <a:rPr lang="lv-LV" dirty="0" smtClean="0"/>
              <a:t> mācīšanās elementu. Stundas plāns uz ekrāna redzams gan skolēniem, gan skolotājai.</a:t>
            </a:r>
          </a:p>
          <a:p>
            <a:pPr algn="just"/>
            <a:r>
              <a:rPr lang="lv-LV" dirty="0" smtClean="0"/>
              <a:t>Sasniedzamais rezultāts formulēts citiem vārdiem kā stundā paveicamais, lai izbēgtu no standartfrāžu lietošanas.</a:t>
            </a:r>
          </a:p>
          <a:p>
            <a:pPr algn="just"/>
            <a:r>
              <a:rPr lang="lv-LV" dirty="0" smtClean="0"/>
              <a:t>Virsuzdevums tika paveikts, jo visas grupas nonāca pie likumsakarības.</a:t>
            </a:r>
          </a:p>
          <a:p>
            <a:pPr algn="just"/>
            <a:r>
              <a:rPr lang="lv-LV" dirty="0" smtClean="0"/>
              <a:t>Atgriezeniskās saites uzdevums uz lapiņām sakarā ar laika deficītu gan tika stundas beigās izpildīts, bet rezultātu analīze atlikta uz nākošo stundu. Ar katra izpratnes līmeni skolotāja iepazīsies gatavojot nākošo stundu.</a:t>
            </a:r>
          </a:p>
          <a:p>
            <a:r>
              <a:rPr lang="lv-LV" dirty="0" smtClean="0"/>
              <a:t/>
            </a:r>
            <a:br>
              <a:rPr lang="lv-LV" dirty="0" smtClean="0"/>
            </a:b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8FD06-6673-49C2-ADD4-6FD980261B0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2049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Skolēni izsaka</a:t>
            </a:r>
            <a:r>
              <a:rPr lang="lv-LV" baseline="0" dirty="0" smtClean="0"/>
              <a:t> savus minējumus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8FD06-6673-49C2-ADD4-6FD980261B0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0038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MG no 142.lpp.</a:t>
            </a:r>
          </a:p>
          <a:p>
            <a:r>
              <a:rPr lang="lv-LV" dirty="0" smtClean="0"/>
              <a:t>Ilgonis Vilks «Fizika 9.klasei», 2014.gads</a:t>
            </a: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8FD06-6673-49C2-ADD4-6FD980261B09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33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772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2100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879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187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501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69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220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686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9890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869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693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2B02A-29DA-4C1C-A903-D875BBA21E3C}" type="datetimeFigureOut">
              <a:rPr lang="lv-LV" smtClean="0"/>
              <a:t>19.06.2023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6AA-CDB4-4645-97C3-332A00D7A7A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93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83653" y="45021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lv-LV" dirty="0"/>
              <a:t>Par stundas plānu un stundas norisi 9.klasei fizikā tēmai “Svira”</a:t>
            </a:r>
            <a:br>
              <a:rPr lang="lv-LV" dirty="0"/>
            </a:b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lv-LV" dirty="0" smtClean="0"/>
              <a:t>Stundas </a:t>
            </a:r>
            <a:r>
              <a:rPr lang="lv-LV" dirty="0"/>
              <a:t>virsuzdevums ir eksperimentā iegūt rezultātus  un tos formulēt kā likumsakarību, ko izmantot dažāda līmeņa uzdevumu veikšanai. </a:t>
            </a:r>
          </a:p>
          <a:p>
            <a:pPr algn="just"/>
            <a:r>
              <a:rPr lang="lv-LV" dirty="0"/>
              <a:t>Stundā daudz </a:t>
            </a:r>
            <a:r>
              <a:rPr lang="lv-LV" dirty="0" err="1"/>
              <a:t>pašvadītas</a:t>
            </a:r>
            <a:r>
              <a:rPr lang="lv-LV" dirty="0"/>
              <a:t> mācīšanās elementu. Stundas plāns uz ekrāna redzams gan skolēniem, gan skolotājai.</a:t>
            </a:r>
          </a:p>
          <a:p>
            <a:pPr algn="just"/>
            <a:r>
              <a:rPr lang="lv-LV" dirty="0"/>
              <a:t>Sasniedzamais rezultāts formulēts citiem vārdiem kā stundā paveicamais, lai izbēgtu no standartfrāžu lietošanas.</a:t>
            </a:r>
          </a:p>
          <a:p>
            <a:pPr algn="just"/>
            <a:r>
              <a:rPr lang="lv-LV" dirty="0"/>
              <a:t>Virsuzdevums tika paveikts, jo visas grupas nonāca pie likumsakarības.</a:t>
            </a:r>
          </a:p>
          <a:p>
            <a:pPr algn="just"/>
            <a:r>
              <a:rPr lang="lv-LV" dirty="0"/>
              <a:t>Atgriezeniskās saites uzdevums uz lapiņām sakarā ar laika deficītu gan tika stundas beigās izpildīts, bet rezultātu analīze atlikta uz nākošo stundu. Ar katra izpratnes līmeni skolotāja iepazīsies gatavojot nākošo stundu.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6214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Secinājumi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Katras grupas pārstāvis pastāsta, vai novērota kāda likumsakarība.</a:t>
            </a:r>
          </a:p>
          <a:p>
            <a:r>
              <a:rPr lang="lv-LV" dirty="0" smtClean="0"/>
              <a:t>Kāda?</a:t>
            </a:r>
          </a:p>
          <a:p>
            <a:r>
              <a:rPr lang="lv-LV" dirty="0" smtClean="0"/>
              <a:t>Kāds (skolotāja?) uzraksta iegūto likumsakarību formulas veidā uz tāfeles.</a:t>
            </a:r>
          </a:p>
          <a:p>
            <a:r>
              <a:rPr lang="lv-LV" dirty="0" smtClean="0"/>
              <a:t>Formulas jāieraksta kladē zem sviras shematiskā attēla!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377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Sviras līdzsvara nosacījumu pielietojums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Kā noteikt sviras kārts garumu attēlos darba lapā?</a:t>
            </a:r>
          </a:p>
          <a:p>
            <a:r>
              <a:rPr lang="lv-LV" dirty="0" smtClean="0"/>
              <a:t>Kā noteikt, kur ir atsvara smaguma centrs?</a:t>
            </a:r>
          </a:p>
          <a:p>
            <a:r>
              <a:rPr lang="lv-LV" dirty="0" smtClean="0"/>
              <a:t>Pildīt uzdevumus darba lapā!</a:t>
            </a:r>
          </a:p>
          <a:p>
            <a:r>
              <a:rPr lang="lv-LV" dirty="0" smtClean="0"/>
              <a:t>Salīdzināt atbildes!</a:t>
            </a:r>
          </a:p>
          <a:p>
            <a:r>
              <a:rPr lang="lv-LV" dirty="0" smtClean="0"/>
              <a:t>AS uzdevums (skatīt 12. un 13.slaidu)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6984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atura vietturis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16632"/>
            <a:ext cx="4752528" cy="6655534"/>
          </a:xfrm>
        </p:spPr>
      </p:pic>
      <p:sp>
        <p:nvSpPr>
          <p:cNvPr id="2" name="TextBox 1"/>
          <p:cNvSpPr txBox="1"/>
          <p:nvPr/>
        </p:nvSpPr>
        <p:spPr>
          <a:xfrm>
            <a:off x="7092280" y="6165304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AS </a:t>
            </a:r>
            <a:r>
              <a:rPr lang="lv-LV" dirty="0" smtClean="0"/>
              <a:t>uzdevums (1)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30976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0"/>
            <a:ext cx="4783020" cy="67387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64288" y="6093296"/>
            <a:ext cx="1800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AS </a:t>
            </a:r>
            <a:r>
              <a:rPr lang="lv-LV" dirty="0" smtClean="0"/>
              <a:t>uzdevums (2)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38876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95536" y="2492896"/>
            <a:ext cx="8229600" cy="1143000"/>
          </a:xfrm>
        </p:spPr>
        <p:txBody>
          <a:bodyPr/>
          <a:lstStyle/>
          <a:p>
            <a:r>
              <a:rPr lang="lv-LV" dirty="0" smtClean="0"/>
              <a:t>Paldies par uzmanību!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346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Svira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smtClean="0"/>
              <a:t>20.04.2023. 9.B klase</a:t>
            </a:r>
          </a:p>
          <a:p>
            <a:r>
              <a:rPr lang="lv-LV" dirty="0" smtClean="0"/>
              <a:t>Ineta </a:t>
            </a:r>
            <a:r>
              <a:rPr lang="lv-LV" dirty="0" err="1"/>
              <a:t>Žeiere</a:t>
            </a:r>
            <a:r>
              <a:rPr lang="lv-LV" dirty="0"/>
              <a:t>, DVĢ fizikas skolotāja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563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Kas ir svira?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r>
              <a:rPr lang="lv-LV" dirty="0" smtClean="0"/>
              <a:t>Jūsu versijas...</a:t>
            </a:r>
            <a:endParaRPr lang="lv-LV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5847060"/>
            <a:ext cx="310668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Metodiskais komentārs: Skolēni </a:t>
            </a:r>
            <a:r>
              <a:rPr lang="lv-LV" dirty="0"/>
              <a:t>izsaka savus </a:t>
            </a:r>
            <a:r>
              <a:rPr lang="lv-LV" dirty="0" smtClean="0"/>
              <a:t>minējumus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364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Ko šodien paveiksim?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Veiksim pētniecisku darbu – praktisku eksperimentu, kurā noskaidrosim, pie kādiem nosacījumiem svira ir līdzsvarā</a:t>
            </a:r>
          </a:p>
          <a:p>
            <a:r>
              <a:rPr lang="lv-LV" dirty="0" smtClean="0"/>
              <a:t>Pildīsim uzdevumus darba lapā, kur izmantosim eksperimentā iegūto likumsakarību.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191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</a:t>
            </a:r>
            <a:r>
              <a:rPr lang="lv-LV" dirty="0" smtClean="0"/>
              <a:t>viras. Ar ko atšķiras attēli?</a:t>
            </a:r>
            <a:endParaRPr lang="lv-LV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437112"/>
            <a:ext cx="2324100" cy="197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293" y="1340768"/>
            <a:ext cx="626469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80112" y="5229200"/>
            <a:ext cx="310668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Metodiskais komentārs: Skolēni saskata atšķirīgo un mutiski sniedz savas atbildes.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1918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Skice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	</a:t>
            </a:r>
            <a:r>
              <a:rPr lang="lv-LV" dirty="0" smtClean="0"/>
              <a:t>		</a:t>
            </a:r>
          </a:p>
          <a:p>
            <a:pPr marL="0" indent="0">
              <a:buNone/>
            </a:pPr>
            <a:r>
              <a:rPr lang="lv-LV" dirty="0" smtClean="0"/>
              <a:t>Pieraksti skicē, kur ir:</a:t>
            </a:r>
          </a:p>
          <a:p>
            <a:r>
              <a:rPr lang="lv-LV" dirty="0" smtClean="0"/>
              <a:t>Sviras kārts </a:t>
            </a:r>
          </a:p>
          <a:p>
            <a:r>
              <a:rPr lang="lv-LV" dirty="0"/>
              <a:t>A</a:t>
            </a:r>
            <a:r>
              <a:rPr lang="lv-LV" dirty="0" smtClean="0"/>
              <a:t>tbalsta punkts</a:t>
            </a:r>
          </a:p>
          <a:p>
            <a:r>
              <a:rPr lang="lv-LV" dirty="0" smtClean="0"/>
              <a:t>Sviras pleci</a:t>
            </a: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53713"/>
            <a:ext cx="3142487" cy="26659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80112" y="5229200"/>
            <a:ext cx="31066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Metodiskais komentārs: Skolēni uzskicē doto shēmu pierakstu kladēs, veic uzdevumu – atzīmē dotos elementus.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1675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Laboratorijas darbs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Grupās pa 3, kā jau sēžat pie galdiem</a:t>
            </a:r>
          </a:p>
          <a:p>
            <a:r>
              <a:rPr lang="lv-LV" dirty="0" smtClean="0"/>
              <a:t>Rakstīt 1 protokolu no grupas uz baltas lapas</a:t>
            </a:r>
          </a:p>
          <a:p>
            <a:r>
              <a:rPr lang="lv-LV" dirty="0" smtClean="0"/>
              <a:t>Darba apraksts MG 145.lpp.</a:t>
            </a:r>
          </a:p>
          <a:p>
            <a:r>
              <a:rPr lang="lv-LV" u="sng" dirty="0" smtClean="0"/>
              <a:t>Skolotāja pastāsta par atsvariem un mērvienībām</a:t>
            </a:r>
          </a:p>
          <a:p>
            <a:r>
              <a:rPr lang="lv-LV" dirty="0" smtClean="0"/>
              <a:t>Ievērot darba drošību:</a:t>
            </a:r>
          </a:p>
          <a:p>
            <a:pPr marL="514350" indent="-514350">
              <a:buAutoNum type="alphaLcParenR"/>
            </a:pPr>
            <a:r>
              <a:rPr lang="lv-LV" dirty="0"/>
              <a:t>k</a:t>
            </a:r>
            <a:r>
              <a:rPr lang="lv-LV" dirty="0" smtClean="0"/>
              <a:t>ārtīgi nostiprināt sviras kārti,</a:t>
            </a:r>
          </a:p>
          <a:p>
            <a:pPr marL="514350" indent="-514350">
              <a:buAutoNum type="alphaLcParenR"/>
            </a:pPr>
            <a:r>
              <a:rPr lang="lv-LV" dirty="0"/>
              <a:t>s</a:t>
            </a:r>
            <a:r>
              <a:rPr lang="lv-LV" dirty="0" smtClean="0"/>
              <a:t>trādāt uzmanīgi!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7605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atura vietturis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5261122" cy="6552728"/>
          </a:xfrm>
        </p:spPr>
      </p:pic>
      <p:sp>
        <p:nvSpPr>
          <p:cNvPr id="2" name="TextBox 1"/>
          <p:cNvSpPr txBox="1"/>
          <p:nvPr/>
        </p:nvSpPr>
        <p:spPr>
          <a:xfrm>
            <a:off x="5796136" y="5657671"/>
            <a:ext cx="288032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/>
              <a:t>MG no 142.lpp.</a:t>
            </a:r>
          </a:p>
          <a:p>
            <a:r>
              <a:rPr lang="lv-LV" dirty="0"/>
              <a:t>Ilgonis Vilks «Fizika 9.klasei», </a:t>
            </a:r>
            <a:r>
              <a:rPr lang="lv-LV" dirty="0" smtClean="0"/>
              <a:t>2014.gads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228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Protokola noformēšana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Laboratorijas darbs</a:t>
            </a:r>
          </a:p>
          <a:p>
            <a:r>
              <a:rPr lang="lv-LV" dirty="0" smtClean="0"/>
              <a:t>Nosaukums</a:t>
            </a:r>
          </a:p>
          <a:p>
            <a:r>
              <a:rPr lang="lv-LV" dirty="0" smtClean="0"/>
              <a:t>Pētāmā problēma (jautājums)</a:t>
            </a:r>
          </a:p>
          <a:p>
            <a:r>
              <a:rPr lang="lv-LV" dirty="0" smtClean="0"/>
              <a:t>Hipotēze – pieņēmums</a:t>
            </a:r>
          </a:p>
          <a:p>
            <a:r>
              <a:rPr lang="lv-LV" dirty="0" smtClean="0"/>
              <a:t>Piederumi</a:t>
            </a:r>
          </a:p>
          <a:p>
            <a:r>
              <a:rPr lang="lv-LV" dirty="0" smtClean="0"/>
              <a:t>Datu reģistrēšana un apstrāde – tabula no grāmatas</a:t>
            </a:r>
          </a:p>
          <a:p>
            <a:r>
              <a:rPr lang="lv-LV" dirty="0" smtClean="0"/>
              <a:t>Aprēķinu piemērs</a:t>
            </a:r>
          </a:p>
          <a:p>
            <a:r>
              <a:rPr lang="lv-LV" dirty="0" smtClean="0"/>
              <a:t>Rezultātu analīze – atbildes uz jautājumiem un savi komentāri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320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514</Words>
  <Application>Microsoft Office PowerPoint</Application>
  <PresentationFormat>Slaidrāde ekrānā (4:3)</PresentationFormat>
  <Paragraphs>71</Paragraphs>
  <Slides>14</Slides>
  <Notes>3</Notes>
  <HiddenSlides>0</HiddenSlides>
  <MMClips>0</MMClips>
  <ScaleCrop>false</ScaleCrop>
  <HeadingPairs>
    <vt:vector size="6" baseType="variant">
      <vt:variant>
        <vt:lpstr>Lietotie fonti</vt:lpstr>
      </vt:variant>
      <vt:variant>
        <vt:i4>2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Par stundas plānu un stundas norisi 9.klasei fizikā tēmai “Svira” </vt:lpstr>
      <vt:lpstr>Svira</vt:lpstr>
      <vt:lpstr>Kas ir svira?</vt:lpstr>
      <vt:lpstr>Ko šodien paveiksim?</vt:lpstr>
      <vt:lpstr>Sviras. Ar ko atšķiras attēli?</vt:lpstr>
      <vt:lpstr>Skice</vt:lpstr>
      <vt:lpstr>Laboratorijas darbs</vt:lpstr>
      <vt:lpstr>PowerPoint prezentācija</vt:lpstr>
      <vt:lpstr>Protokola noformēšana</vt:lpstr>
      <vt:lpstr>Secinājumi</vt:lpstr>
      <vt:lpstr>Sviras līdzsvara nosacījumu pielietojums</vt:lpstr>
      <vt:lpstr>PowerPoint prezentācija</vt:lpstr>
      <vt:lpstr>PowerPoint prezentācija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Svira</dc:title>
  <dc:creator>Ineta</dc:creator>
  <cp:lastModifiedBy>LauraB</cp:lastModifiedBy>
  <cp:revision>17</cp:revision>
  <cp:lastPrinted>2023-06-14T10:02:44Z</cp:lastPrinted>
  <dcterms:created xsi:type="dcterms:W3CDTF">2023-04-18T14:49:13Z</dcterms:created>
  <dcterms:modified xsi:type="dcterms:W3CDTF">2023-06-19T09:18:15Z</dcterms:modified>
</cp:coreProperties>
</file>