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6" r:id="rId5"/>
    <p:sldId id="269" r:id="rId6"/>
    <p:sldId id="280" r:id="rId7"/>
    <p:sldId id="278" r:id="rId8"/>
    <p:sldId id="279" r:id="rId9"/>
    <p:sldId id="282" r:id="rId10"/>
    <p:sldId id="281" r:id="rId11"/>
    <p:sldId id="283" r:id="rId12"/>
    <p:sldId id="291" r:id="rId13"/>
    <p:sldId id="290" r:id="rId14"/>
    <p:sldId id="285" r:id="rId15"/>
    <p:sldId id="289" r:id="rId16"/>
    <p:sldId id="292" r:id="rId17"/>
  </p:sldIdLst>
  <p:sldSz cx="12192000" cy="6858000"/>
  <p:notesSz cx="6858000" cy="9144000"/>
  <p:defaultTextStyle>
    <a:defPPr rtl="0"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D90"/>
    <a:srgbClr val="57B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ja Prokopova" userId="8593148f430d081b" providerId="LiveId" clId="{86A88637-C3D4-45F5-BF26-FFB2A30871E7}"/>
    <pc:docChg chg="addSld delSld">
      <pc:chgData name="Aija Prokopova" userId="8593148f430d081b" providerId="LiveId" clId="{86A88637-C3D4-45F5-BF26-FFB2A30871E7}" dt="2022-10-24T09:14:26.105" v="1" actId="47"/>
      <pc:docMkLst>
        <pc:docMk/>
      </pc:docMkLst>
      <pc:sldChg chg="new del">
        <pc:chgData name="Aija Prokopova" userId="8593148f430d081b" providerId="LiveId" clId="{86A88637-C3D4-45F5-BF26-FFB2A30871E7}" dt="2022-10-24T09:14:26.105" v="1" actId="47"/>
        <pc:sldMkLst>
          <pc:docMk/>
          <pc:sldMk cId="1523368522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78082-041A-4169-B4C2-A1E958A50300}" type="doc">
      <dgm:prSet loTypeId="urn:microsoft.com/office/officeart/2008/layout/RadialCluster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CEA68697-56B6-4A8B-A550-D8AE76E962E6}">
      <dgm:prSet phldrT="[Teksts]"/>
      <dgm:spPr/>
      <dgm:t>
        <a:bodyPr/>
        <a:lstStyle/>
        <a:p>
          <a:r>
            <a:rPr lang="lv-LV" dirty="0"/>
            <a:t>Sociālās zinības</a:t>
          </a:r>
        </a:p>
      </dgm:t>
    </dgm:pt>
    <dgm:pt modelId="{8A89633D-C5EE-41D7-B234-0B4431A96613}" type="parTrans" cxnId="{8834F0B7-8E0A-45F7-98AC-3D5608052432}">
      <dgm:prSet/>
      <dgm:spPr/>
      <dgm:t>
        <a:bodyPr/>
        <a:lstStyle/>
        <a:p>
          <a:endParaRPr lang="lv-LV"/>
        </a:p>
      </dgm:t>
    </dgm:pt>
    <dgm:pt modelId="{F4D03A79-3D3C-4B27-BA3F-446C80637067}" type="sibTrans" cxnId="{8834F0B7-8E0A-45F7-98AC-3D5608052432}">
      <dgm:prSet/>
      <dgm:spPr/>
      <dgm:t>
        <a:bodyPr/>
        <a:lstStyle/>
        <a:p>
          <a:endParaRPr lang="lv-LV"/>
        </a:p>
      </dgm:t>
    </dgm:pt>
    <dgm:pt modelId="{5C82D943-8CFD-4A4E-B896-946E3B464761}">
      <dgm:prSet phldrT="[Teksts]"/>
      <dgm:spPr/>
      <dgm:t>
        <a:bodyPr/>
        <a:lstStyle/>
        <a:p>
          <a:r>
            <a:rPr lang="lv-LV" dirty="0"/>
            <a:t>Dizains un tehnoloģijas</a:t>
          </a:r>
        </a:p>
      </dgm:t>
    </dgm:pt>
    <dgm:pt modelId="{174F683D-081A-4A4F-AE1E-B4F8D3BF2FB4}" type="parTrans" cxnId="{740FD481-F7A4-49C5-BCCB-7B4BEFC6B6D6}">
      <dgm:prSet/>
      <dgm:spPr/>
      <dgm:t>
        <a:bodyPr/>
        <a:lstStyle/>
        <a:p>
          <a:endParaRPr lang="lv-LV"/>
        </a:p>
      </dgm:t>
    </dgm:pt>
    <dgm:pt modelId="{0924ED77-6765-49D1-8B81-CB66C824E8AA}" type="sibTrans" cxnId="{740FD481-F7A4-49C5-BCCB-7B4BEFC6B6D6}">
      <dgm:prSet/>
      <dgm:spPr/>
      <dgm:t>
        <a:bodyPr/>
        <a:lstStyle/>
        <a:p>
          <a:endParaRPr lang="lv-LV"/>
        </a:p>
      </dgm:t>
    </dgm:pt>
    <dgm:pt modelId="{AF77A9BB-95BE-417C-8C9B-FB70AAE86247}">
      <dgm:prSet phldrT="[Teksts]"/>
      <dgm:spPr/>
      <dgm:t>
        <a:bodyPr/>
        <a:lstStyle/>
        <a:p>
          <a:r>
            <a:rPr lang="lv-LV" dirty="0"/>
            <a:t>Sports un veselība</a:t>
          </a:r>
        </a:p>
      </dgm:t>
    </dgm:pt>
    <dgm:pt modelId="{D534CCF0-5602-4745-BE83-421FB3228880}" type="parTrans" cxnId="{6BC19C21-88B5-4113-846E-0E29D60E9408}">
      <dgm:prSet/>
      <dgm:spPr/>
      <dgm:t>
        <a:bodyPr/>
        <a:lstStyle/>
        <a:p>
          <a:endParaRPr lang="lv-LV"/>
        </a:p>
      </dgm:t>
    </dgm:pt>
    <dgm:pt modelId="{2CF913C1-744E-41E0-BB5D-EBA00AF31B76}" type="sibTrans" cxnId="{6BC19C21-88B5-4113-846E-0E29D60E9408}">
      <dgm:prSet/>
      <dgm:spPr/>
      <dgm:t>
        <a:bodyPr/>
        <a:lstStyle/>
        <a:p>
          <a:endParaRPr lang="lv-LV"/>
        </a:p>
      </dgm:t>
    </dgm:pt>
    <dgm:pt modelId="{C1612BE7-CDEF-40B9-8397-9AB059D9AE62}" type="pres">
      <dgm:prSet presAssocID="{ECF78082-041A-4169-B4C2-A1E958A5030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lv-LV"/>
        </a:p>
      </dgm:t>
    </dgm:pt>
    <dgm:pt modelId="{D1B84E7B-E830-4EB7-B047-7C89EA144891}" type="pres">
      <dgm:prSet presAssocID="{CEA68697-56B6-4A8B-A550-D8AE76E962E6}" presName="singleCycle" presStyleCnt="0"/>
      <dgm:spPr/>
    </dgm:pt>
    <dgm:pt modelId="{73D6770A-CFE8-4F96-A9CE-7149C997AE39}" type="pres">
      <dgm:prSet presAssocID="{CEA68697-56B6-4A8B-A550-D8AE76E962E6}" presName="singleCenter" presStyleLbl="node1" presStyleIdx="0" presStyleCnt="3">
        <dgm:presLayoutVars>
          <dgm:chMax val="7"/>
          <dgm:chPref val="7"/>
        </dgm:presLayoutVars>
      </dgm:prSet>
      <dgm:spPr/>
      <dgm:t>
        <a:bodyPr/>
        <a:lstStyle/>
        <a:p>
          <a:endParaRPr lang="lv-LV"/>
        </a:p>
      </dgm:t>
    </dgm:pt>
    <dgm:pt modelId="{4C797B8E-16BE-4657-8255-35BE1780692A}" type="pres">
      <dgm:prSet presAssocID="{174F683D-081A-4A4F-AE1E-B4F8D3BF2FB4}" presName="Name56" presStyleLbl="parChTrans1D2" presStyleIdx="0" presStyleCnt="2"/>
      <dgm:spPr/>
      <dgm:t>
        <a:bodyPr/>
        <a:lstStyle/>
        <a:p>
          <a:endParaRPr lang="lv-LV"/>
        </a:p>
      </dgm:t>
    </dgm:pt>
    <dgm:pt modelId="{0EF13919-38B7-468C-834D-7E1AE3009CAB}" type="pres">
      <dgm:prSet presAssocID="{5C82D943-8CFD-4A4E-B896-946E3B464761}" presName="text0" presStyleLbl="node1" presStyleIdx="1" presStyleCnt="3" custRadScaleRad="136097" custRadScaleInc="-10004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335FDCF-7F58-4395-8345-F5C2996CCD38}" type="pres">
      <dgm:prSet presAssocID="{D534CCF0-5602-4745-BE83-421FB3228880}" presName="Name56" presStyleLbl="parChTrans1D2" presStyleIdx="1" presStyleCnt="2"/>
      <dgm:spPr/>
      <dgm:t>
        <a:bodyPr/>
        <a:lstStyle/>
        <a:p>
          <a:endParaRPr lang="lv-LV"/>
        </a:p>
      </dgm:t>
    </dgm:pt>
    <dgm:pt modelId="{95997132-BD44-4478-9847-98E8D2023E82}" type="pres">
      <dgm:prSet presAssocID="{AF77A9BB-95BE-417C-8C9B-FB70AAE86247}" presName="text0" presStyleLbl="node1" presStyleIdx="2" presStyleCnt="3" custRadScaleRad="139984" custRadScaleInc="-9995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EA48258-97D7-4C22-977E-F1054D05803F}" type="presOf" srcId="{ECF78082-041A-4169-B4C2-A1E958A50300}" destId="{C1612BE7-CDEF-40B9-8397-9AB059D9AE62}" srcOrd="0" destOrd="0" presId="urn:microsoft.com/office/officeart/2008/layout/RadialCluster"/>
    <dgm:cxn modelId="{6BC19C21-88B5-4113-846E-0E29D60E9408}" srcId="{CEA68697-56B6-4A8B-A550-D8AE76E962E6}" destId="{AF77A9BB-95BE-417C-8C9B-FB70AAE86247}" srcOrd="1" destOrd="0" parTransId="{D534CCF0-5602-4745-BE83-421FB3228880}" sibTransId="{2CF913C1-744E-41E0-BB5D-EBA00AF31B76}"/>
    <dgm:cxn modelId="{8834F0B7-8E0A-45F7-98AC-3D5608052432}" srcId="{ECF78082-041A-4169-B4C2-A1E958A50300}" destId="{CEA68697-56B6-4A8B-A550-D8AE76E962E6}" srcOrd="0" destOrd="0" parTransId="{8A89633D-C5EE-41D7-B234-0B4431A96613}" sibTransId="{F4D03A79-3D3C-4B27-BA3F-446C80637067}"/>
    <dgm:cxn modelId="{FB778430-E10D-447A-9C25-14948BA3790B}" type="presOf" srcId="{174F683D-081A-4A4F-AE1E-B4F8D3BF2FB4}" destId="{4C797B8E-16BE-4657-8255-35BE1780692A}" srcOrd="0" destOrd="0" presId="urn:microsoft.com/office/officeart/2008/layout/RadialCluster"/>
    <dgm:cxn modelId="{C7649B36-F202-4A64-87AB-CC313F708410}" type="presOf" srcId="{AF77A9BB-95BE-417C-8C9B-FB70AAE86247}" destId="{95997132-BD44-4478-9847-98E8D2023E82}" srcOrd="0" destOrd="0" presId="urn:microsoft.com/office/officeart/2008/layout/RadialCluster"/>
    <dgm:cxn modelId="{5731F898-5750-48DD-A0AB-FD22638E3EB0}" type="presOf" srcId="{CEA68697-56B6-4A8B-A550-D8AE76E962E6}" destId="{73D6770A-CFE8-4F96-A9CE-7149C997AE39}" srcOrd="0" destOrd="0" presId="urn:microsoft.com/office/officeart/2008/layout/RadialCluster"/>
    <dgm:cxn modelId="{4DE715D0-3568-4F7B-A442-46C5A3C2E00E}" type="presOf" srcId="{5C82D943-8CFD-4A4E-B896-946E3B464761}" destId="{0EF13919-38B7-468C-834D-7E1AE3009CAB}" srcOrd="0" destOrd="0" presId="urn:microsoft.com/office/officeart/2008/layout/RadialCluster"/>
    <dgm:cxn modelId="{740FD481-F7A4-49C5-BCCB-7B4BEFC6B6D6}" srcId="{CEA68697-56B6-4A8B-A550-D8AE76E962E6}" destId="{5C82D943-8CFD-4A4E-B896-946E3B464761}" srcOrd="0" destOrd="0" parTransId="{174F683D-081A-4A4F-AE1E-B4F8D3BF2FB4}" sibTransId="{0924ED77-6765-49D1-8B81-CB66C824E8AA}"/>
    <dgm:cxn modelId="{359B5E38-F368-47A3-B054-797995922BC0}" type="presOf" srcId="{D534CCF0-5602-4745-BE83-421FB3228880}" destId="{0335FDCF-7F58-4395-8345-F5C2996CCD38}" srcOrd="0" destOrd="0" presId="urn:microsoft.com/office/officeart/2008/layout/RadialCluster"/>
    <dgm:cxn modelId="{8FAD4757-4973-4505-A087-12C3543E43A2}" type="presParOf" srcId="{C1612BE7-CDEF-40B9-8397-9AB059D9AE62}" destId="{D1B84E7B-E830-4EB7-B047-7C89EA144891}" srcOrd="0" destOrd="0" presId="urn:microsoft.com/office/officeart/2008/layout/RadialCluster"/>
    <dgm:cxn modelId="{EF5F0F06-124A-4AF5-8068-9CBC8E36BFB5}" type="presParOf" srcId="{D1B84E7B-E830-4EB7-B047-7C89EA144891}" destId="{73D6770A-CFE8-4F96-A9CE-7149C997AE39}" srcOrd="0" destOrd="0" presId="urn:microsoft.com/office/officeart/2008/layout/RadialCluster"/>
    <dgm:cxn modelId="{B7BA4299-96C1-4990-958C-3465776A94CA}" type="presParOf" srcId="{D1B84E7B-E830-4EB7-B047-7C89EA144891}" destId="{4C797B8E-16BE-4657-8255-35BE1780692A}" srcOrd="1" destOrd="0" presId="urn:microsoft.com/office/officeart/2008/layout/RadialCluster"/>
    <dgm:cxn modelId="{50FCA16C-539D-427E-8601-7B1D7EA959A2}" type="presParOf" srcId="{D1B84E7B-E830-4EB7-B047-7C89EA144891}" destId="{0EF13919-38B7-468C-834D-7E1AE3009CAB}" srcOrd="2" destOrd="0" presId="urn:microsoft.com/office/officeart/2008/layout/RadialCluster"/>
    <dgm:cxn modelId="{989B844A-4BD4-4AAC-B6EC-5BF7DF423606}" type="presParOf" srcId="{D1B84E7B-E830-4EB7-B047-7C89EA144891}" destId="{0335FDCF-7F58-4395-8345-F5C2996CCD38}" srcOrd="3" destOrd="0" presId="urn:microsoft.com/office/officeart/2008/layout/RadialCluster"/>
    <dgm:cxn modelId="{6B1CCC90-DF9D-4CC1-B342-B807D7E7A0F2}" type="presParOf" srcId="{D1B84E7B-E830-4EB7-B047-7C89EA144891}" destId="{95997132-BD44-4478-9847-98E8D2023E8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0FAC7-B6ED-4ABE-83EB-88DDA5AFBFC1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8F1C0DC-48BC-4D28-8D18-7F7438BB14B7}">
      <dgm:prSet phldrT="[Teksts]"/>
      <dgm:spPr/>
      <dgm:t>
        <a:bodyPr/>
        <a:lstStyle/>
        <a:p>
          <a:r>
            <a:rPr lang="lv-LV" dirty="0"/>
            <a:t>Sociālās </a:t>
          </a:r>
          <a:r>
            <a:rPr lang="lv-LV" dirty="0" smtClean="0"/>
            <a:t>zinības, dizains un tehnoloģijas</a:t>
          </a:r>
          <a:endParaRPr lang="lv-LV" dirty="0"/>
        </a:p>
      </dgm:t>
    </dgm:pt>
    <dgm:pt modelId="{41603FAE-39E0-4EB7-BEFA-FCC27FFB3928}" type="parTrans" cxnId="{A7A24C62-490E-4D09-B96C-0EF6051EBFBF}">
      <dgm:prSet/>
      <dgm:spPr/>
      <dgm:t>
        <a:bodyPr/>
        <a:lstStyle/>
        <a:p>
          <a:endParaRPr lang="lv-LV"/>
        </a:p>
      </dgm:t>
    </dgm:pt>
    <dgm:pt modelId="{636A7843-96EF-4759-A709-FDAA630057EA}" type="sibTrans" cxnId="{A7A24C62-490E-4D09-B96C-0EF6051EBFBF}">
      <dgm:prSet/>
      <dgm:spPr/>
      <dgm:t>
        <a:bodyPr/>
        <a:lstStyle/>
        <a:p>
          <a:endParaRPr lang="lv-LV"/>
        </a:p>
      </dgm:t>
    </dgm:pt>
    <dgm:pt modelId="{929A1F29-BCB4-4477-8F2B-763C9E9E7487}">
      <dgm:prSet phldrT="[Teksts]"/>
      <dgm:spPr/>
      <dgm:t>
        <a:bodyPr/>
        <a:lstStyle/>
        <a:p>
          <a:r>
            <a:rPr lang="lv-LV" dirty="0"/>
            <a:t>Sports un veselība</a:t>
          </a:r>
        </a:p>
      </dgm:t>
    </dgm:pt>
    <dgm:pt modelId="{D414789F-ED74-4F73-B4D7-633125F17B96}" type="parTrans" cxnId="{5FB99458-9A9B-43B7-BA08-EF5B7AECF26F}">
      <dgm:prSet/>
      <dgm:spPr/>
      <dgm:t>
        <a:bodyPr/>
        <a:lstStyle/>
        <a:p>
          <a:endParaRPr lang="lv-LV"/>
        </a:p>
      </dgm:t>
    </dgm:pt>
    <dgm:pt modelId="{69E3E71B-3D85-4B10-B61B-BD5523A3EF3A}" type="sibTrans" cxnId="{5FB99458-9A9B-43B7-BA08-EF5B7AECF26F}">
      <dgm:prSet/>
      <dgm:spPr/>
      <dgm:t>
        <a:bodyPr/>
        <a:lstStyle/>
        <a:p>
          <a:endParaRPr lang="lv-LV"/>
        </a:p>
      </dgm:t>
    </dgm:pt>
    <dgm:pt modelId="{651B6F5C-9014-4782-BE43-8EA2801FF46D}">
      <dgm:prSet phldrT="[Teksts]"/>
      <dgm:spPr/>
      <dgm:t>
        <a:bodyPr/>
        <a:lstStyle/>
        <a:p>
          <a:r>
            <a:rPr lang="lv-LV" b="0" i="0" dirty="0"/>
            <a:t>Piedzīvojumu aktivitātes</a:t>
          </a:r>
          <a:endParaRPr lang="lv-LV" dirty="0"/>
        </a:p>
      </dgm:t>
    </dgm:pt>
    <dgm:pt modelId="{65E763E5-636E-48E8-97BA-5771DB605543}" type="parTrans" cxnId="{3735FD3B-9007-4FED-AAD8-387F78AAF304}">
      <dgm:prSet/>
      <dgm:spPr/>
      <dgm:t>
        <a:bodyPr/>
        <a:lstStyle/>
        <a:p>
          <a:endParaRPr lang="lv-LV"/>
        </a:p>
      </dgm:t>
    </dgm:pt>
    <dgm:pt modelId="{3B7434FE-C7BF-4E2C-B287-2C377EA3F464}" type="sibTrans" cxnId="{3735FD3B-9007-4FED-AAD8-387F78AAF304}">
      <dgm:prSet/>
      <dgm:spPr/>
      <dgm:t>
        <a:bodyPr/>
        <a:lstStyle/>
        <a:p>
          <a:endParaRPr lang="lv-LV"/>
        </a:p>
      </dgm:t>
    </dgm:pt>
    <dgm:pt modelId="{06FC7FCA-113B-4E28-A48C-F02792E3B44B}">
      <dgm:prSet phldrT="[Teksts]"/>
      <dgm:spPr/>
      <dgm:t>
        <a:bodyPr/>
        <a:lstStyle/>
        <a:p>
          <a:r>
            <a:rPr lang="lv-LV" dirty="0" smtClean="0"/>
            <a:t>8.1. Kā notiek ražošana? </a:t>
          </a:r>
          <a:br>
            <a:rPr lang="lv-LV" dirty="0" smtClean="0"/>
          </a:br>
          <a:r>
            <a:rPr lang="lv-LV" dirty="0" smtClean="0"/>
            <a:t>8.2. Kā darbojas tirgus?</a:t>
          </a:r>
          <a:endParaRPr lang="lv-LV" dirty="0"/>
        </a:p>
      </dgm:t>
    </dgm:pt>
    <dgm:pt modelId="{9D6684CA-8019-4EA2-8D7D-0C12186A1DFF}" type="sibTrans" cxnId="{4BB1006F-D51D-4E13-98CA-DE0021C85246}">
      <dgm:prSet/>
      <dgm:spPr/>
      <dgm:t>
        <a:bodyPr/>
        <a:lstStyle/>
        <a:p>
          <a:endParaRPr lang="lv-LV"/>
        </a:p>
      </dgm:t>
    </dgm:pt>
    <dgm:pt modelId="{8C6764F0-DE0B-4A45-8671-DCAA5921A189}" type="parTrans" cxnId="{4BB1006F-D51D-4E13-98CA-DE0021C85246}">
      <dgm:prSet/>
      <dgm:spPr/>
      <dgm:t>
        <a:bodyPr/>
        <a:lstStyle/>
        <a:p>
          <a:endParaRPr lang="lv-LV"/>
        </a:p>
      </dgm:t>
    </dgm:pt>
    <dgm:pt modelId="{DE60F6A6-750C-43D1-BC9D-8026347FD284}" type="pres">
      <dgm:prSet presAssocID="{5260FAC7-B6ED-4ABE-83EB-88DDA5AFBF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9EE7876A-2CD3-4D84-9E33-952C6353FAE7}" type="pres">
      <dgm:prSet presAssocID="{58F1C0DC-48BC-4D28-8D18-7F7438BB14B7}" presName="composite" presStyleCnt="0"/>
      <dgm:spPr/>
    </dgm:pt>
    <dgm:pt modelId="{950936CB-2DFF-4731-82F0-FEBCD468C6D6}" type="pres">
      <dgm:prSet presAssocID="{58F1C0DC-48BC-4D28-8D18-7F7438BB14B7}" presName="parTx" presStyleLbl="alignNode1" presStyleIdx="0" presStyleCnt="2" custLinFactNeighborY="-5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3416888-A31A-4B4B-BB11-C2FCC416B692}" type="pres">
      <dgm:prSet presAssocID="{58F1C0DC-48BC-4D28-8D18-7F7438BB14B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ADE4277-5124-4600-A9F4-C497A152F90B}" type="pres">
      <dgm:prSet presAssocID="{636A7843-96EF-4759-A709-FDAA630057EA}" presName="space" presStyleCnt="0"/>
      <dgm:spPr/>
    </dgm:pt>
    <dgm:pt modelId="{6897E9D0-5482-4E6B-B7EF-13895C2346CC}" type="pres">
      <dgm:prSet presAssocID="{929A1F29-BCB4-4477-8F2B-763C9E9E7487}" presName="composite" presStyleCnt="0"/>
      <dgm:spPr/>
    </dgm:pt>
    <dgm:pt modelId="{706665B1-5A5D-4127-B6FC-0BE71FA4AB71}" type="pres">
      <dgm:prSet presAssocID="{929A1F29-BCB4-4477-8F2B-763C9E9E748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D0D6958-5C54-4DCD-AF37-33C4D9023C7F}" type="pres">
      <dgm:prSet presAssocID="{929A1F29-BCB4-4477-8F2B-763C9E9E748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3735FD3B-9007-4FED-AAD8-387F78AAF304}" srcId="{929A1F29-BCB4-4477-8F2B-763C9E9E7487}" destId="{651B6F5C-9014-4782-BE43-8EA2801FF46D}" srcOrd="0" destOrd="0" parTransId="{65E763E5-636E-48E8-97BA-5771DB605543}" sibTransId="{3B7434FE-C7BF-4E2C-B287-2C377EA3F464}"/>
    <dgm:cxn modelId="{A7A24C62-490E-4D09-B96C-0EF6051EBFBF}" srcId="{5260FAC7-B6ED-4ABE-83EB-88DDA5AFBFC1}" destId="{58F1C0DC-48BC-4D28-8D18-7F7438BB14B7}" srcOrd="0" destOrd="0" parTransId="{41603FAE-39E0-4EB7-BEFA-FCC27FFB3928}" sibTransId="{636A7843-96EF-4759-A709-FDAA630057EA}"/>
    <dgm:cxn modelId="{4BB1006F-D51D-4E13-98CA-DE0021C85246}" srcId="{58F1C0DC-48BC-4D28-8D18-7F7438BB14B7}" destId="{06FC7FCA-113B-4E28-A48C-F02792E3B44B}" srcOrd="0" destOrd="0" parTransId="{8C6764F0-DE0B-4A45-8671-DCAA5921A189}" sibTransId="{9D6684CA-8019-4EA2-8D7D-0C12186A1DFF}"/>
    <dgm:cxn modelId="{A89C272D-3B84-4323-9D6C-E57B8AC75E28}" type="presOf" srcId="{06FC7FCA-113B-4E28-A48C-F02792E3B44B}" destId="{A3416888-A31A-4B4B-BB11-C2FCC416B692}" srcOrd="0" destOrd="0" presId="urn:microsoft.com/office/officeart/2005/8/layout/hList1"/>
    <dgm:cxn modelId="{2C30739E-24CA-4B6D-88B4-4AA4FFA0E8F6}" type="presOf" srcId="{5260FAC7-B6ED-4ABE-83EB-88DDA5AFBFC1}" destId="{DE60F6A6-750C-43D1-BC9D-8026347FD284}" srcOrd="0" destOrd="0" presId="urn:microsoft.com/office/officeart/2005/8/layout/hList1"/>
    <dgm:cxn modelId="{9E697D9D-CB15-43BF-885E-E237A902FBD9}" type="presOf" srcId="{58F1C0DC-48BC-4D28-8D18-7F7438BB14B7}" destId="{950936CB-2DFF-4731-82F0-FEBCD468C6D6}" srcOrd="0" destOrd="0" presId="urn:microsoft.com/office/officeart/2005/8/layout/hList1"/>
    <dgm:cxn modelId="{5FB99458-9A9B-43B7-BA08-EF5B7AECF26F}" srcId="{5260FAC7-B6ED-4ABE-83EB-88DDA5AFBFC1}" destId="{929A1F29-BCB4-4477-8F2B-763C9E9E7487}" srcOrd="1" destOrd="0" parTransId="{D414789F-ED74-4F73-B4D7-633125F17B96}" sibTransId="{69E3E71B-3D85-4B10-B61B-BD5523A3EF3A}"/>
    <dgm:cxn modelId="{D0F8C9EB-6E9F-4E22-A3B6-E50E83E0D94E}" type="presOf" srcId="{651B6F5C-9014-4782-BE43-8EA2801FF46D}" destId="{6D0D6958-5C54-4DCD-AF37-33C4D9023C7F}" srcOrd="0" destOrd="0" presId="urn:microsoft.com/office/officeart/2005/8/layout/hList1"/>
    <dgm:cxn modelId="{22F5F9EB-6660-46AB-A948-752F9A568CEE}" type="presOf" srcId="{929A1F29-BCB4-4477-8F2B-763C9E9E7487}" destId="{706665B1-5A5D-4127-B6FC-0BE71FA4AB71}" srcOrd="0" destOrd="0" presId="urn:microsoft.com/office/officeart/2005/8/layout/hList1"/>
    <dgm:cxn modelId="{5F11A613-E9FF-43AE-8A0F-B8A85B3AE63D}" type="presParOf" srcId="{DE60F6A6-750C-43D1-BC9D-8026347FD284}" destId="{9EE7876A-2CD3-4D84-9E33-952C6353FAE7}" srcOrd="0" destOrd="0" presId="urn:microsoft.com/office/officeart/2005/8/layout/hList1"/>
    <dgm:cxn modelId="{1B3F8CC7-CFF7-4DFA-A74D-C6E9EAD16B11}" type="presParOf" srcId="{9EE7876A-2CD3-4D84-9E33-952C6353FAE7}" destId="{950936CB-2DFF-4731-82F0-FEBCD468C6D6}" srcOrd="0" destOrd="0" presId="urn:microsoft.com/office/officeart/2005/8/layout/hList1"/>
    <dgm:cxn modelId="{2A2DCEDB-9E2B-42A3-821F-ABCD71F5C00B}" type="presParOf" srcId="{9EE7876A-2CD3-4D84-9E33-952C6353FAE7}" destId="{A3416888-A31A-4B4B-BB11-C2FCC416B692}" srcOrd="1" destOrd="0" presId="urn:microsoft.com/office/officeart/2005/8/layout/hList1"/>
    <dgm:cxn modelId="{8BD3D06A-4BB4-43C4-B69E-EC8437C7F3D0}" type="presParOf" srcId="{DE60F6A6-750C-43D1-BC9D-8026347FD284}" destId="{3ADE4277-5124-4600-A9F4-C497A152F90B}" srcOrd="1" destOrd="0" presId="urn:microsoft.com/office/officeart/2005/8/layout/hList1"/>
    <dgm:cxn modelId="{99982813-D718-4372-8BD4-6A612A1A1C37}" type="presParOf" srcId="{DE60F6A6-750C-43D1-BC9D-8026347FD284}" destId="{6897E9D0-5482-4E6B-B7EF-13895C2346CC}" srcOrd="2" destOrd="0" presId="urn:microsoft.com/office/officeart/2005/8/layout/hList1"/>
    <dgm:cxn modelId="{D717A33D-CA84-4E54-8F94-CEB9297A1561}" type="presParOf" srcId="{6897E9D0-5482-4E6B-B7EF-13895C2346CC}" destId="{706665B1-5A5D-4127-B6FC-0BE71FA4AB71}" srcOrd="0" destOrd="0" presId="urn:microsoft.com/office/officeart/2005/8/layout/hList1"/>
    <dgm:cxn modelId="{E2A8C324-E379-4574-82D7-E09EADD992B3}" type="presParOf" srcId="{6897E9D0-5482-4E6B-B7EF-13895C2346CC}" destId="{6D0D6958-5C54-4DCD-AF37-33C4D9023C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9356B9-C7F0-4F9B-B7E8-F41165395D24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56F373A-27EF-4DED-8759-D17EB500444D}">
      <dgm:prSet phldrT="[Teksts]"/>
      <dgm:spPr/>
      <dgm:t>
        <a:bodyPr/>
        <a:lstStyle/>
        <a:p>
          <a:r>
            <a:rPr lang="lv-LV" dirty="0"/>
            <a:t>Ko vēl uzlabot? </a:t>
          </a:r>
        </a:p>
      </dgm:t>
    </dgm:pt>
    <dgm:pt modelId="{6802BC85-ED74-441B-A856-B22C49F3122E}" type="parTrans" cxnId="{E1FF9F63-6ECF-4BF3-AE14-ED0A03CC2057}">
      <dgm:prSet/>
      <dgm:spPr/>
      <dgm:t>
        <a:bodyPr/>
        <a:lstStyle/>
        <a:p>
          <a:endParaRPr lang="lv-LV"/>
        </a:p>
      </dgm:t>
    </dgm:pt>
    <dgm:pt modelId="{18F8FD25-7F05-4F71-A560-503219F356A7}" type="sibTrans" cxnId="{E1FF9F63-6ECF-4BF3-AE14-ED0A03CC2057}">
      <dgm:prSet/>
      <dgm:spPr/>
      <dgm:t>
        <a:bodyPr/>
        <a:lstStyle/>
        <a:p>
          <a:endParaRPr lang="lv-LV"/>
        </a:p>
      </dgm:t>
    </dgm:pt>
    <dgm:pt modelId="{A6A7EFBA-394E-499B-BBC0-A287ED73AB6C}">
      <dgm:prSet phldrT="[Teksts]"/>
      <dgm:spPr/>
      <dgm:t>
        <a:bodyPr/>
        <a:lstStyle/>
        <a:p>
          <a:pPr algn="l"/>
          <a:r>
            <a:rPr lang="lv-LV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Veltīt vairāk laika plānošanai sadarbības grupā </a:t>
          </a:r>
        </a:p>
        <a:p>
          <a:pPr algn="l"/>
          <a:r>
            <a:rPr lang="lv-LV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Sadarboties ar citiem mācību priekšmetu skolotājiem (klases stunda, ģeogrāfija u.c.)</a:t>
          </a:r>
          <a:endParaRPr lang="lv-LV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5B709-F150-40D7-BFF9-404277CA7356}" type="parTrans" cxnId="{8D708B2D-681E-4CFA-BE1B-966A3DEFABD2}">
      <dgm:prSet/>
      <dgm:spPr/>
      <dgm:t>
        <a:bodyPr/>
        <a:lstStyle/>
        <a:p>
          <a:endParaRPr lang="lv-LV"/>
        </a:p>
      </dgm:t>
    </dgm:pt>
    <dgm:pt modelId="{AFF19F57-A792-436E-9A1F-32B39ED4C8BE}" type="sibTrans" cxnId="{8D708B2D-681E-4CFA-BE1B-966A3DEFABD2}">
      <dgm:prSet/>
      <dgm:spPr/>
      <dgm:t>
        <a:bodyPr/>
        <a:lstStyle/>
        <a:p>
          <a:endParaRPr lang="lv-LV"/>
        </a:p>
      </dgm:t>
    </dgm:pt>
    <dgm:pt modelId="{F9E4C2BF-9621-45BB-9DFA-C901D717A9EF}">
      <dgm:prSet phldrT="[Teksts]"/>
      <dgm:spPr/>
      <dgm:t>
        <a:bodyPr/>
        <a:lstStyle/>
        <a:p>
          <a:r>
            <a:rPr lang="lv-LV" dirty="0" smtClean="0"/>
            <a:t>Grūtības: </a:t>
          </a:r>
          <a:endParaRPr lang="lv-LV" dirty="0"/>
        </a:p>
      </dgm:t>
    </dgm:pt>
    <dgm:pt modelId="{C515818B-B455-4224-9B85-927AF96C2798}" type="parTrans" cxnId="{59B97F6A-230C-4BED-A8DD-FCE3AD73E75A}">
      <dgm:prSet/>
      <dgm:spPr/>
      <dgm:t>
        <a:bodyPr/>
        <a:lstStyle/>
        <a:p>
          <a:endParaRPr lang="lv-LV"/>
        </a:p>
      </dgm:t>
    </dgm:pt>
    <dgm:pt modelId="{0AB8B4D7-A46B-4F6C-B0E3-49C0A4E1B2F3}" type="sibTrans" cxnId="{59B97F6A-230C-4BED-A8DD-FCE3AD73E75A}">
      <dgm:prSet/>
      <dgm:spPr/>
      <dgm:t>
        <a:bodyPr/>
        <a:lstStyle/>
        <a:p>
          <a:endParaRPr lang="lv-LV"/>
        </a:p>
      </dgm:t>
    </dgm:pt>
    <dgm:pt modelId="{E5C28E20-ACB8-442D-82FE-2864FEC7AB67}">
      <dgm:prSet phldrT="[Teksts]"/>
      <dgm:spPr/>
      <dgm:t>
        <a:bodyPr/>
        <a:lstStyle/>
        <a:p>
          <a:pPr algn="l"/>
          <a:r>
            <a:rPr lang="lv-LV" b="0" i="0" dirty="0" smtClean="0"/>
            <a:t>1. </a:t>
          </a:r>
          <a:r>
            <a:rPr lang="lv-LV" b="0" i="0" dirty="0" smtClean="0"/>
            <a:t>Laika saskaņošana </a:t>
          </a:r>
          <a:r>
            <a:rPr lang="lv-LV" b="0" i="0" smtClean="0"/>
            <a:t>sadarbības skolotājiem</a:t>
          </a:r>
          <a:endParaRPr lang="lv-LV" b="0" i="0" dirty="0" smtClean="0"/>
        </a:p>
        <a:p>
          <a:pPr algn="l"/>
          <a:r>
            <a:rPr lang="lv-LV" b="0" i="0" dirty="0" smtClean="0"/>
            <a:t>2. Stundu skaits atšķirīgs katrā mācību priekšmetā</a:t>
          </a:r>
        </a:p>
      </dgm:t>
    </dgm:pt>
    <dgm:pt modelId="{70FA95B2-4664-4518-B896-447B025A2077}" type="parTrans" cxnId="{1420BD1B-A7C3-4E39-A705-C9A9C6FFC9E8}">
      <dgm:prSet/>
      <dgm:spPr/>
      <dgm:t>
        <a:bodyPr/>
        <a:lstStyle/>
        <a:p>
          <a:endParaRPr lang="lv-LV"/>
        </a:p>
      </dgm:t>
    </dgm:pt>
    <dgm:pt modelId="{BA7ABC2D-76AB-4AB5-A857-1CD4AD05BFB0}" type="sibTrans" cxnId="{1420BD1B-A7C3-4E39-A705-C9A9C6FFC9E8}">
      <dgm:prSet/>
      <dgm:spPr/>
      <dgm:t>
        <a:bodyPr/>
        <a:lstStyle/>
        <a:p>
          <a:endParaRPr lang="lv-LV"/>
        </a:p>
      </dgm:t>
    </dgm:pt>
    <dgm:pt modelId="{FD686982-6D49-4B91-8D5F-75F058DA5CD4}" type="pres">
      <dgm:prSet presAssocID="{CC9356B9-C7F0-4F9B-B7E8-F41165395D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75CB6998-15D4-4C5E-9A79-B607D738383B}" type="pres">
      <dgm:prSet presAssocID="{956F373A-27EF-4DED-8759-D17EB500444D}" presName="root" presStyleCnt="0"/>
      <dgm:spPr/>
    </dgm:pt>
    <dgm:pt modelId="{D8765428-1664-4785-8704-58B881C1183B}" type="pres">
      <dgm:prSet presAssocID="{956F373A-27EF-4DED-8759-D17EB500444D}" presName="rootComposite" presStyleCnt="0"/>
      <dgm:spPr/>
    </dgm:pt>
    <dgm:pt modelId="{2CC35B44-8677-48EA-9F6D-A1528CA0F4BF}" type="pres">
      <dgm:prSet presAssocID="{956F373A-27EF-4DED-8759-D17EB500444D}" presName="rootText" presStyleLbl="node1" presStyleIdx="0" presStyleCnt="2" custLinFactNeighborX="59534" custLinFactNeighborY="8190"/>
      <dgm:spPr/>
      <dgm:t>
        <a:bodyPr/>
        <a:lstStyle/>
        <a:p>
          <a:endParaRPr lang="lv-LV"/>
        </a:p>
      </dgm:t>
    </dgm:pt>
    <dgm:pt modelId="{DFA9C9C2-1A39-423C-94C3-95DFAB0D1533}" type="pres">
      <dgm:prSet presAssocID="{956F373A-27EF-4DED-8759-D17EB500444D}" presName="rootConnector" presStyleLbl="node1" presStyleIdx="0" presStyleCnt="2"/>
      <dgm:spPr/>
      <dgm:t>
        <a:bodyPr/>
        <a:lstStyle/>
        <a:p>
          <a:endParaRPr lang="lv-LV"/>
        </a:p>
      </dgm:t>
    </dgm:pt>
    <dgm:pt modelId="{E05AA474-0E1F-48D7-B257-54C2A041BDCE}" type="pres">
      <dgm:prSet presAssocID="{956F373A-27EF-4DED-8759-D17EB500444D}" presName="childShape" presStyleCnt="0"/>
      <dgm:spPr/>
    </dgm:pt>
    <dgm:pt modelId="{89839046-97EC-4E31-B913-301CE3AE31EE}" type="pres">
      <dgm:prSet presAssocID="{52C5B709-F150-40D7-BFF9-404277CA7356}" presName="Name13" presStyleLbl="parChTrans1D2" presStyleIdx="0" presStyleCnt="2"/>
      <dgm:spPr/>
      <dgm:t>
        <a:bodyPr/>
        <a:lstStyle/>
        <a:p>
          <a:endParaRPr lang="lv-LV"/>
        </a:p>
      </dgm:t>
    </dgm:pt>
    <dgm:pt modelId="{59567836-DC83-4FB0-9B7B-912DE7EB3746}" type="pres">
      <dgm:prSet presAssocID="{A6A7EFBA-394E-499B-BBC0-A287ED73AB6C}" presName="childText" presStyleLbl="bgAcc1" presStyleIdx="0" presStyleCnt="2" custScaleX="25143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FDEB08C-1D95-4830-A305-A9609E963225}" type="pres">
      <dgm:prSet presAssocID="{F9E4C2BF-9621-45BB-9DFA-C901D717A9EF}" presName="root" presStyleCnt="0"/>
      <dgm:spPr/>
    </dgm:pt>
    <dgm:pt modelId="{FA1A38E0-3837-4215-9354-ACB574CB4C5A}" type="pres">
      <dgm:prSet presAssocID="{F9E4C2BF-9621-45BB-9DFA-C901D717A9EF}" presName="rootComposite" presStyleCnt="0"/>
      <dgm:spPr/>
    </dgm:pt>
    <dgm:pt modelId="{219F7EAB-9B62-4D73-A34E-008B32CDAA68}" type="pres">
      <dgm:prSet presAssocID="{F9E4C2BF-9621-45BB-9DFA-C901D717A9EF}" presName="rootText" presStyleLbl="node1" presStyleIdx="1" presStyleCnt="2" custScaleX="101704" custLinFactNeighborX="54179" custLinFactNeighborY="-630"/>
      <dgm:spPr/>
      <dgm:t>
        <a:bodyPr/>
        <a:lstStyle/>
        <a:p>
          <a:endParaRPr lang="lv-LV"/>
        </a:p>
      </dgm:t>
    </dgm:pt>
    <dgm:pt modelId="{F47C2AF2-12E0-4814-971D-7C17E5616235}" type="pres">
      <dgm:prSet presAssocID="{F9E4C2BF-9621-45BB-9DFA-C901D717A9EF}" presName="rootConnector" presStyleLbl="node1" presStyleIdx="1" presStyleCnt="2"/>
      <dgm:spPr/>
      <dgm:t>
        <a:bodyPr/>
        <a:lstStyle/>
        <a:p>
          <a:endParaRPr lang="lv-LV"/>
        </a:p>
      </dgm:t>
    </dgm:pt>
    <dgm:pt modelId="{DD011A47-F8FD-4C45-A084-BF6AE231FC7D}" type="pres">
      <dgm:prSet presAssocID="{F9E4C2BF-9621-45BB-9DFA-C901D717A9EF}" presName="childShape" presStyleCnt="0"/>
      <dgm:spPr/>
    </dgm:pt>
    <dgm:pt modelId="{829F0DE4-A32A-427C-A91A-DADF699F1C73}" type="pres">
      <dgm:prSet presAssocID="{70FA95B2-4664-4518-B896-447B025A2077}" presName="Name13" presStyleLbl="parChTrans1D2" presStyleIdx="1" presStyleCnt="2"/>
      <dgm:spPr/>
      <dgm:t>
        <a:bodyPr/>
        <a:lstStyle/>
        <a:p>
          <a:endParaRPr lang="lv-LV"/>
        </a:p>
      </dgm:t>
    </dgm:pt>
    <dgm:pt modelId="{EB8236F7-0523-4BC2-986C-AF1F8477FDC5}" type="pres">
      <dgm:prSet presAssocID="{E5C28E20-ACB8-442D-82FE-2864FEC7AB67}" presName="childText" presStyleLbl="bgAcc1" presStyleIdx="1" presStyleCnt="2" custScaleX="20895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4EC655DA-CDD9-404E-9242-358966ED41ED}" type="presOf" srcId="{956F373A-27EF-4DED-8759-D17EB500444D}" destId="{2CC35B44-8677-48EA-9F6D-A1528CA0F4BF}" srcOrd="0" destOrd="0" presId="urn:microsoft.com/office/officeart/2005/8/layout/hierarchy3"/>
    <dgm:cxn modelId="{EB57A30D-FFD1-45F3-B541-3325B016990A}" type="presOf" srcId="{E5C28E20-ACB8-442D-82FE-2864FEC7AB67}" destId="{EB8236F7-0523-4BC2-986C-AF1F8477FDC5}" srcOrd="0" destOrd="0" presId="urn:microsoft.com/office/officeart/2005/8/layout/hierarchy3"/>
    <dgm:cxn modelId="{1420BD1B-A7C3-4E39-A705-C9A9C6FFC9E8}" srcId="{F9E4C2BF-9621-45BB-9DFA-C901D717A9EF}" destId="{E5C28E20-ACB8-442D-82FE-2864FEC7AB67}" srcOrd="0" destOrd="0" parTransId="{70FA95B2-4664-4518-B896-447B025A2077}" sibTransId="{BA7ABC2D-76AB-4AB5-A857-1CD4AD05BFB0}"/>
    <dgm:cxn modelId="{0303DBF0-861A-428A-BF10-97ABE075CEF5}" type="presOf" srcId="{70FA95B2-4664-4518-B896-447B025A2077}" destId="{829F0DE4-A32A-427C-A91A-DADF699F1C73}" srcOrd="0" destOrd="0" presId="urn:microsoft.com/office/officeart/2005/8/layout/hierarchy3"/>
    <dgm:cxn modelId="{59B97F6A-230C-4BED-A8DD-FCE3AD73E75A}" srcId="{CC9356B9-C7F0-4F9B-B7E8-F41165395D24}" destId="{F9E4C2BF-9621-45BB-9DFA-C901D717A9EF}" srcOrd="1" destOrd="0" parTransId="{C515818B-B455-4224-9B85-927AF96C2798}" sibTransId="{0AB8B4D7-A46B-4F6C-B0E3-49C0A4E1B2F3}"/>
    <dgm:cxn modelId="{CF1B1670-1736-4A8D-AC22-424D8687C63B}" type="presOf" srcId="{F9E4C2BF-9621-45BB-9DFA-C901D717A9EF}" destId="{F47C2AF2-12E0-4814-971D-7C17E5616235}" srcOrd="1" destOrd="0" presId="urn:microsoft.com/office/officeart/2005/8/layout/hierarchy3"/>
    <dgm:cxn modelId="{D7565B4F-7BCD-476B-AC42-D73B3DCCCE55}" type="presOf" srcId="{52C5B709-F150-40D7-BFF9-404277CA7356}" destId="{89839046-97EC-4E31-B913-301CE3AE31EE}" srcOrd="0" destOrd="0" presId="urn:microsoft.com/office/officeart/2005/8/layout/hierarchy3"/>
    <dgm:cxn modelId="{7C216DCD-9B31-4CC8-A581-5C8847CC0D30}" type="presOf" srcId="{F9E4C2BF-9621-45BB-9DFA-C901D717A9EF}" destId="{219F7EAB-9B62-4D73-A34E-008B32CDAA68}" srcOrd="0" destOrd="0" presId="urn:microsoft.com/office/officeart/2005/8/layout/hierarchy3"/>
    <dgm:cxn modelId="{E1FF9F63-6ECF-4BF3-AE14-ED0A03CC2057}" srcId="{CC9356B9-C7F0-4F9B-B7E8-F41165395D24}" destId="{956F373A-27EF-4DED-8759-D17EB500444D}" srcOrd="0" destOrd="0" parTransId="{6802BC85-ED74-441B-A856-B22C49F3122E}" sibTransId="{18F8FD25-7F05-4F71-A560-503219F356A7}"/>
    <dgm:cxn modelId="{8D708B2D-681E-4CFA-BE1B-966A3DEFABD2}" srcId="{956F373A-27EF-4DED-8759-D17EB500444D}" destId="{A6A7EFBA-394E-499B-BBC0-A287ED73AB6C}" srcOrd="0" destOrd="0" parTransId="{52C5B709-F150-40D7-BFF9-404277CA7356}" sibTransId="{AFF19F57-A792-436E-9A1F-32B39ED4C8BE}"/>
    <dgm:cxn modelId="{AACD2630-5C87-4524-BEB7-AA3F7973A915}" type="presOf" srcId="{A6A7EFBA-394E-499B-BBC0-A287ED73AB6C}" destId="{59567836-DC83-4FB0-9B7B-912DE7EB3746}" srcOrd="0" destOrd="0" presId="urn:microsoft.com/office/officeart/2005/8/layout/hierarchy3"/>
    <dgm:cxn modelId="{F2A40854-94FB-4CC4-BC1F-0D40B8BF72DD}" type="presOf" srcId="{956F373A-27EF-4DED-8759-D17EB500444D}" destId="{DFA9C9C2-1A39-423C-94C3-95DFAB0D1533}" srcOrd="1" destOrd="0" presId="urn:microsoft.com/office/officeart/2005/8/layout/hierarchy3"/>
    <dgm:cxn modelId="{AD4242D6-0454-44FC-BB6B-0C87553CA3CD}" type="presOf" srcId="{CC9356B9-C7F0-4F9B-B7E8-F41165395D24}" destId="{FD686982-6D49-4B91-8D5F-75F058DA5CD4}" srcOrd="0" destOrd="0" presId="urn:microsoft.com/office/officeart/2005/8/layout/hierarchy3"/>
    <dgm:cxn modelId="{34593E93-9A2E-464E-AE97-95F4E6E6DA2E}" type="presParOf" srcId="{FD686982-6D49-4B91-8D5F-75F058DA5CD4}" destId="{75CB6998-15D4-4C5E-9A79-B607D738383B}" srcOrd="0" destOrd="0" presId="urn:microsoft.com/office/officeart/2005/8/layout/hierarchy3"/>
    <dgm:cxn modelId="{81BC2F63-A603-43F9-A4D3-A0CCF5108309}" type="presParOf" srcId="{75CB6998-15D4-4C5E-9A79-B607D738383B}" destId="{D8765428-1664-4785-8704-58B881C1183B}" srcOrd="0" destOrd="0" presId="urn:microsoft.com/office/officeart/2005/8/layout/hierarchy3"/>
    <dgm:cxn modelId="{A3D625A9-2FF6-4BB1-87B9-546A1AB5E2B8}" type="presParOf" srcId="{D8765428-1664-4785-8704-58B881C1183B}" destId="{2CC35B44-8677-48EA-9F6D-A1528CA0F4BF}" srcOrd="0" destOrd="0" presId="urn:microsoft.com/office/officeart/2005/8/layout/hierarchy3"/>
    <dgm:cxn modelId="{F7C4657D-DFAB-4CB1-B085-6C5DA2A2A4A3}" type="presParOf" srcId="{D8765428-1664-4785-8704-58B881C1183B}" destId="{DFA9C9C2-1A39-423C-94C3-95DFAB0D1533}" srcOrd="1" destOrd="0" presId="urn:microsoft.com/office/officeart/2005/8/layout/hierarchy3"/>
    <dgm:cxn modelId="{EC8854CE-E70E-4607-A741-C5522CEDE410}" type="presParOf" srcId="{75CB6998-15D4-4C5E-9A79-B607D738383B}" destId="{E05AA474-0E1F-48D7-B257-54C2A041BDCE}" srcOrd="1" destOrd="0" presId="urn:microsoft.com/office/officeart/2005/8/layout/hierarchy3"/>
    <dgm:cxn modelId="{788E3B92-7FDB-4BC1-AEA4-4AC4A527E73D}" type="presParOf" srcId="{E05AA474-0E1F-48D7-B257-54C2A041BDCE}" destId="{89839046-97EC-4E31-B913-301CE3AE31EE}" srcOrd="0" destOrd="0" presId="urn:microsoft.com/office/officeart/2005/8/layout/hierarchy3"/>
    <dgm:cxn modelId="{E72899DC-A5D3-4947-9D49-A35476678087}" type="presParOf" srcId="{E05AA474-0E1F-48D7-B257-54C2A041BDCE}" destId="{59567836-DC83-4FB0-9B7B-912DE7EB3746}" srcOrd="1" destOrd="0" presId="urn:microsoft.com/office/officeart/2005/8/layout/hierarchy3"/>
    <dgm:cxn modelId="{4C56F37C-8625-4331-9934-5DFE609A17B8}" type="presParOf" srcId="{FD686982-6D49-4B91-8D5F-75F058DA5CD4}" destId="{6FDEB08C-1D95-4830-A305-A9609E963225}" srcOrd="1" destOrd="0" presId="urn:microsoft.com/office/officeart/2005/8/layout/hierarchy3"/>
    <dgm:cxn modelId="{F674BA1F-63D3-4683-9393-56F354A2A075}" type="presParOf" srcId="{6FDEB08C-1D95-4830-A305-A9609E963225}" destId="{FA1A38E0-3837-4215-9354-ACB574CB4C5A}" srcOrd="0" destOrd="0" presId="urn:microsoft.com/office/officeart/2005/8/layout/hierarchy3"/>
    <dgm:cxn modelId="{F578C553-5611-42CF-8857-2F40EB14BDEB}" type="presParOf" srcId="{FA1A38E0-3837-4215-9354-ACB574CB4C5A}" destId="{219F7EAB-9B62-4D73-A34E-008B32CDAA68}" srcOrd="0" destOrd="0" presId="urn:microsoft.com/office/officeart/2005/8/layout/hierarchy3"/>
    <dgm:cxn modelId="{29D7D523-F9D3-4A40-8D48-B6917F69D731}" type="presParOf" srcId="{FA1A38E0-3837-4215-9354-ACB574CB4C5A}" destId="{F47C2AF2-12E0-4814-971D-7C17E5616235}" srcOrd="1" destOrd="0" presId="urn:microsoft.com/office/officeart/2005/8/layout/hierarchy3"/>
    <dgm:cxn modelId="{6CF8EB39-A9D3-49CE-9676-812E986690A2}" type="presParOf" srcId="{6FDEB08C-1D95-4830-A305-A9609E963225}" destId="{DD011A47-F8FD-4C45-A084-BF6AE231FC7D}" srcOrd="1" destOrd="0" presId="urn:microsoft.com/office/officeart/2005/8/layout/hierarchy3"/>
    <dgm:cxn modelId="{26042CAF-A8CC-4FD1-AB23-8A0FBA13432D}" type="presParOf" srcId="{DD011A47-F8FD-4C45-A084-BF6AE231FC7D}" destId="{829F0DE4-A32A-427C-A91A-DADF699F1C73}" srcOrd="0" destOrd="0" presId="urn:microsoft.com/office/officeart/2005/8/layout/hierarchy3"/>
    <dgm:cxn modelId="{1BC77191-940F-4946-B4CE-147987433530}" type="presParOf" srcId="{DD011A47-F8FD-4C45-A084-BF6AE231FC7D}" destId="{EB8236F7-0523-4BC2-986C-AF1F8477FDC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6770A-CFE8-4F96-A9CE-7149C997AE39}">
      <dsp:nvSpPr>
        <dsp:cNvPr id="0" name=""/>
        <dsp:cNvSpPr/>
      </dsp:nvSpPr>
      <dsp:spPr>
        <a:xfrm>
          <a:off x="3253422" y="1895051"/>
          <a:ext cx="1624330" cy="1624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100" kern="1200" dirty="0"/>
            <a:t>Sociālās zinības</a:t>
          </a:r>
        </a:p>
      </dsp:txBody>
      <dsp:txXfrm>
        <a:off x="3332715" y="1974344"/>
        <a:ext cx="1465744" cy="1465744"/>
      </dsp:txXfrm>
    </dsp:sp>
    <dsp:sp modelId="{4C797B8E-16BE-4657-8255-35BE1780692A}">
      <dsp:nvSpPr>
        <dsp:cNvPr id="0" name=""/>
        <dsp:cNvSpPr/>
      </dsp:nvSpPr>
      <dsp:spPr>
        <a:xfrm rot="10797516">
          <a:off x="1666503" y="2708377"/>
          <a:ext cx="15869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69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13919-38B7-468C-834D-7E1AE3009CAB}">
      <dsp:nvSpPr>
        <dsp:cNvPr id="0" name=""/>
        <dsp:cNvSpPr/>
      </dsp:nvSpPr>
      <dsp:spPr>
        <a:xfrm>
          <a:off x="578202" y="2165193"/>
          <a:ext cx="1088301" cy="1088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/>
            <a:t>Dizains un tehnoloģijas</a:t>
          </a:r>
        </a:p>
      </dsp:txBody>
      <dsp:txXfrm>
        <a:off x="631328" y="2218319"/>
        <a:ext cx="982049" cy="982049"/>
      </dsp:txXfrm>
    </dsp:sp>
    <dsp:sp modelId="{0335FDCF-7F58-4395-8345-F5C2996CCD38}">
      <dsp:nvSpPr>
        <dsp:cNvPr id="0" name=""/>
        <dsp:cNvSpPr/>
      </dsp:nvSpPr>
      <dsp:spPr>
        <a:xfrm rot="2376">
          <a:off x="4877752" y="2708355"/>
          <a:ext cx="16709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09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97132-BD44-4478-9847-98E8D2023E82}">
      <dsp:nvSpPr>
        <dsp:cNvPr id="0" name=""/>
        <dsp:cNvSpPr/>
      </dsp:nvSpPr>
      <dsp:spPr>
        <a:xfrm>
          <a:off x="6548732" y="2165158"/>
          <a:ext cx="1088301" cy="1088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/>
            <a:t>Sports un veselība</a:t>
          </a:r>
        </a:p>
      </dsp:txBody>
      <dsp:txXfrm>
        <a:off x="6601858" y="2218284"/>
        <a:ext cx="982049" cy="982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936CB-2DFF-4731-82F0-FEBCD468C6D6}">
      <dsp:nvSpPr>
        <dsp:cNvPr id="0" name=""/>
        <dsp:cNvSpPr/>
      </dsp:nvSpPr>
      <dsp:spPr>
        <a:xfrm>
          <a:off x="39" y="104306"/>
          <a:ext cx="3798093" cy="1519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000" kern="1200" dirty="0"/>
            <a:t>Sociālās </a:t>
          </a:r>
          <a:r>
            <a:rPr lang="lv-LV" sz="3000" kern="1200" dirty="0" smtClean="0"/>
            <a:t>zinības, dizains un tehnoloģijas</a:t>
          </a:r>
          <a:endParaRPr lang="lv-LV" sz="3000" kern="1200" dirty="0"/>
        </a:p>
      </dsp:txBody>
      <dsp:txXfrm>
        <a:off x="39" y="104306"/>
        <a:ext cx="3798093" cy="1519237"/>
      </dsp:txXfrm>
    </dsp:sp>
    <dsp:sp modelId="{A3416888-A31A-4B4B-BB11-C2FCC416B692}">
      <dsp:nvSpPr>
        <dsp:cNvPr id="0" name=""/>
        <dsp:cNvSpPr/>
      </dsp:nvSpPr>
      <dsp:spPr>
        <a:xfrm>
          <a:off x="39" y="1706767"/>
          <a:ext cx="3798093" cy="2099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3000" kern="1200" dirty="0" smtClean="0"/>
            <a:t>8.1. Kā notiek ražošana? </a:t>
          </a:r>
          <a:br>
            <a:rPr lang="lv-LV" sz="3000" kern="1200" dirty="0" smtClean="0"/>
          </a:br>
          <a:r>
            <a:rPr lang="lv-LV" sz="3000" kern="1200" dirty="0" smtClean="0"/>
            <a:t>8.2. Kā darbojas tirgus?</a:t>
          </a:r>
          <a:endParaRPr lang="lv-LV" sz="3000" kern="1200" dirty="0"/>
        </a:p>
      </dsp:txBody>
      <dsp:txXfrm>
        <a:off x="39" y="1706767"/>
        <a:ext cx="3798093" cy="2099925"/>
      </dsp:txXfrm>
    </dsp:sp>
    <dsp:sp modelId="{706665B1-5A5D-4127-B6FC-0BE71FA4AB71}">
      <dsp:nvSpPr>
        <dsp:cNvPr id="0" name=""/>
        <dsp:cNvSpPr/>
      </dsp:nvSpPr>
      <dsp:spPr>
        <a:xfrm>
          <a:off x="4329866" y="187530"/>
          <a:ext cx="3798093" cy="1519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000" kern="1200" dirty="0"/>
            <a:t>Sports un veselība</a:t>
          </a:r>
        </a:p>
      </dsp:txBody>
      <dsp:txXfrm>
        <a:off x="4329866" y="187530"/>
        <a:ext cx="3798093" cy="1519237"/>
      </dsp:txXfrm>
    </dsp:sp>
    <dsp:sp modelId="{6D0D6958-5C54-4DCD-AF37-33C4D9023C7F}">
      <dsp:nvSpPr>
        <dsp:cNvPr id="0" name=""/>
        <dsp:cNvSpPr/>
      </dsp:nvSpPr>
      <dsp:spPr>
        <a:xfrm>
          <a:off x="4329866" y="1706767"/>
          <a:ext cx="3798093" cy="2099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3000" b="0" i="0" kern="1200" dirty="0"/>
            <a:t>Piedzīvojumu aktivitātes</a:t>
          </a:r>
          <a:endParaRPr lang="lv-LV" sz="3000" kern="1200" dirty="0"/>
        </a:p>
      </dsp:txBody>
      <dsp:txXfrm>
        <a:off x="4329866" y="1706767"/>
        <a:ext cx="3798093" cy="2099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35B44-8677-48EA-9F6D-A1528CA0F4BF}">
      <dsp:nvSpPr>
        <dsp:cNvPr id="0" name=""/>
        <dsp:cNvSpPr/>
      </dsp:nvSpPr>
      <dsp:spPr>
        <a:xfrm>
          <a:off x="1441062" y="1205695"/>
          <a:ext cx="2420280" cy="121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700" kern="1200" dirty="0"/>
            <a:t>Ko vēl uzlabot? </a:t>
          </a:r>
        </a:p>
      </dsp:txBody>
      <dsp:txXfrm>
        <a:off x="1476506" y="1241139"/>
        <a:ext cx="2349392" cy="1139252"/>
      </dsp:txXfrm>
    </dsp:sp>
    <dsp:sp modelId="{89839046-97EC-4E31-B913-301CE3AE31EE}">
      <dsp:nvSpPr>
        <dsp:cNvPr id="0" name=""/>
        <dsp:cNvSpPr/>
      </dsp:nvSpPr>
      <dsp:spPr>
        <a:xfrm>
          <a:off x="484228" y="2415835"/>
          <a:ext cx="1198861" cy="808494"/>
        </a:xfrm>
        <a:custGeom>
          <a:avLst/>
          <a:gdLst/>
          <a:ahLst/>
          <a:cxnLst/>
          <a:rect l="0" t="0" r="0" b="0"/>
          <a:pathLst>
            <a:path>
              <a:moveTo>
                <a:pt x="1198861" y="0"/>
              </a:moveTo>
              <a:lnTo>
                <a:pt x="0" y="8084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67836-DC83-4FB0-9B7B-912DE7EB3746}">
      <dsp:nvSpPr>
        <dsp:cNvPr id="0" name=""/>
        <dsp:cNvSpPr/>
      </dsp:nvSpPr>
      <dsp:spPr>
        <a:xfrm>
          <a:off x="484228" y="2619260"/>
          <a:ext cx="4868268" cy="121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Veltīt vairāk laika plānošanai sadarbības grupā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Sadarboties ar citiem mācību priekšmetu skolotājiem (klases stunda, ģeogrāfija u.c.)</a:t>
          </a:r>
          <a:endParaRPr lang="lv-LV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672" y="2654704"/>
        <a:ext cx="4797380" cy="1139252"/>
      </dsp:txXfrm>
    </dsp:sp>
    <dsp:sp modelId="{219F7EAB-9B62-4D73-A34E-008B32CDAA68}">
      <dsp:nvSpPr>
        <dsp:cNvPr id="0" name=""/>
        <dsp:cNvSpPr/>
      </dsp:nvSpPr>
      <dsp:spPr>
        <a:xfrm>
          <a:off x="6776547" y="1098960"/>
          <a:ext cx="2461522" cy="121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700" kern="1200" dirty="0" smtClean="0"/>
            <a:t>Grūtības: </a:t>
          </a:r>
          <a:endParaRPr lang="lv-LV" sz="3700" kern="1200" dirty="0"/>
        </a:p>
      </dsp:txBody>
      <dsp:txXfrm>
        <a:off x="6811991" y="1134404"/>
        <a:ext cx="2390634" cy="1139252"/>
      </dsp:txXfrm>
    </dsp:sp>
    <dsp:sp modelId="{829F0DE4-A32A-427C-A91A-DADF699F1C73}">
      <dsp:nvSpPr>
        <dsp:cNvPr id="0" name=""/>
        <dsp:cNvSpPr/>
      </dsp:nvSpPr>
      <dsp:spPr>
        <a:xfrm>
          <a:off x="5957567" y="2309101"/>
          <a:ext cx="1065131" cy="915229"/>
        </a:xfrm>
        <a:custGeom>
          <a:avLst/>
          <a:gdLst/>
          <a:ahLst/>
          <a:cxnLst/>
          <a:rect l="0" t="0" r="0" b="0"/>
          <a:pathLst>
            <a:path>
              <a:moveTo>
                <a:pt x="1065131" y="0"/>
              </a:moveTo>
              <a:lnTo>
                <a:pt x="0" y="9152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236F7-0523-4BC2-986C-AF1F8477FDC5}">
      <dsp:nvSpPr>
        <dsp:cNvPr id="0" name=""/>
        <dsp:cNvSpPr/>
      </dsp:nvSpPr>
      <dsp:spPr>
        <a:xfrm>
          <a:off x="5957567" y="2619260"/>
          <a:ext cx="4045760" cy="121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0" i="0" kern="1200" dirty="0" smtClean="0"/>
            <a:t>1. </a:t>
          </a:r>
          <a:r>
            <a:rPr lang="lv-LV" sz="1700" b="0" i="0" kern="1200" dirty="0" smtClean="0"/>
            <a:t>Laika saskaņošana </a:t>
          </a:r>
          <a:r>
            <a:rPr lang="lv-LV" sz="1700" b="0" i="0" kern="1200" smtClean="0"/>
            <a:t>sadarbības skolotājiem</a:t>
          </a:r>
          <a:endParaRPr lang="lv-LV" sz="1700" b="0" i="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0" i="0" kern="1200" dirty="0" smtClean="0"/>
            <a:t>2. Stundu skaits atšķirīgs katrā mācību priekšmetā</a:t>
          </a:r>
        </a:p>
      </dsp:txBody>
      <dsp:txXfrm>
        <a:off x="5993011" y="2654704"/>
        <a:ext cx="3974872" cy="1139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BB021ECB-E5E0-4559-8547-6932920D41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4CF2C2B-73AD-432B-B1BA-5B137A9119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065655-69F1-40C7-BD0C-ACCF2681ACC5}" type="datetime1">
              <a:rPr lang="lv-LV" smtClean="0"/>
              <a:t>24.10.2022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C4522B6-75F6-4142-8CF8-E07CFD9423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FA33A631-D0FF-49E5-BEA5-A81351C110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B6DC40A-A0FF-4BB0-B2CF-A3A4D00A30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4843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v-LV" noProof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19B7BB-B611-45BD-BDBF-BA1F374BA9E7}" type="datetime1">
              <a:rPr lang="lv-LV" noProof="0" smtClean="0"/>
              <a:t>24.10.2022</a:t>
            </a:fld>
            <a:endParaRPr lang="lv-LV" noProof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v-LV" noProof="0"/>
              <a:t>Noklikšķiniet, lai rediģētu šablona tekstu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D6E128-7848-41C8-9D17-DA3B35E5052C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4058101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2D6E128-7848-41C8-9D17-DA3B35E5052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168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2D6E128-7848-41C8-9D17-DA3B35E5052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953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a l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DDFF771E-C08F-409D-95E9-1024C4084B56}"/>
              </a:ext>
            </a:extLst>
          </p:cNvPr>
          <p:cNvSpPr/>
          <p:nvPr userDrawn="1"/>
        </p:nvSpPr>
        <p:spPr>
          <a:xfrm>
            <a:off x="0" y="-32004"/>
            <a:ext cx="12192000" cy="692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/>
          </a:p>
        </p:txBody>
      </p:sp>
      <p:sp>
        <p:nvSpPr>
          <p:cNvPr id="13" name="Attēla vietturis 12">
            <a:extLst>
              <a:ext uri="{FF2B5EF4-FFF2-40B4-BE49-F238E27FC236}">
                <a16:creationId xmlns:a16="http://schemas.microsoft.com/office/drawing/2014/main" id="{DC2FF076-3E45-4FBB-AB10-CB6A07F6B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32004"/>
            <a:ext cx="12192000" cy="6912864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12" name="Taisnstūris 3">
            <a:extLst>
              <a:ext uri="{FF2B5EF4-FFF2-40B4-BE49-F238E27FC236}">
                <a16:creationId xmlns:a16="http://schemas.microsoft.com/office/drawing/2014/main" id="{63483F35-9564-4CAF-9610-9557CD25DED4}"/>
              </a:ext>
            </a:extLst>
          </p:cNvPr>
          <p:cNvSpPr/>
          <p:nvPr userDrawn="1"/>
        </p:nvSpPr>
        <p:spPr>
          <a:xfrm>
            <a:off x="0" y="-32004"/>
            <a:ext cx="2564804" cy="6922008"/>
          </a:xfrm>
          <a:custGeom>
            <a:avLst/>
            <a:gdLst>
              <a:gd name="connsiteX0" fmla="*/ 0 w 2640648"/>
              <a:gd name="connsiteY0" fmla="*/ 0 h 6859749"/>
              <a:gd name="connsiteX1" fmla="*/ 2640648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640648"/>
              <a:gd name="connsiteY0" fmla="*/ 0 h 6859749"/>
              <a:gd name="connsiteX1" fmla="*/ 1999625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046760"/>
              <a:gd name="connsiteY0" fmla="*/ 0 h 6859749"/>
              <a:gd name="connsiteX1" fmla="*/ 1999625 w 2046760"/>
              <a:gd name="connsiteY1" fmla="*/ 0 h 6859749"/>
              <a:gd name="connsiteX2" fmla="*/ 2046760 w 2046760"/>
              <a:gd name="connsiteY2" fmla="*/ 6859749 h 6859749"/>
              <a:gd name="connsiteX3" fmla="*/ 0 w 2046760"/>
              <a:gd name="connsiteY3" fmla="*/ 6859749 h 6859749"/>
              <a:gd name="connsiteX4" fmla="*/ 0 w 2046760"/>
              <a:gd name="connsiteY4" fmla="*/ 0 h 6859749"/>
              <a:gd name="connsiteX0" fmla="*/ 0 w 2567481"/>
              <a:gd name="connsiteY0" fmla="*/ 0 h 6859749"/>
              <a:gd name="connsiteX1" fmla="*/ 1999625 w 2567481"/>
              <a:gd name="connsiteY1" fmla="*/ 0 h 6859749"/>
              <a:gd name="connsiteX2" fmla="*/ 2046760 w 2567481"/>
              <a:gd name="connsiteY2" fmla="*/ 6859749 h 6859749"/>
              <a:gd name="connsiteX3" fmla="*/ 0 w 2567481"/>
              <a:gd name="connsiteY3" fmla="*/ 6859749 h 6859749"/>
              <a:gd name="connsiteX4" fmla="*/ 0 w 2567481"/>
              <a:gd name="connsiteY4" fmla="*/ 0 h 6859749"/>
              <a:gd name="connsiteX0" fmla="*/ 0 w 2606088"/>
              <a:gd name="connsiteY0" fmla="*/ 0 h 6859749"/>
              <a:gd name="connsiteX1" fmla="*/ 1999625 w 2606088"/>
              <a:gd name="connsiteY1" fmla="*/ 0 h 6859749"/>
              <a:gd name="connsiteX2" fmla="*/ 2046760 w 2606088"/>
              <a:gd name="connsiteY2" fmla="*/ 6859749 h 6859749"/>
              <a:gd name="connsiteX3" fmla="*/ 0 w 2606088"/>
              <a:gd name="connsiteY3" fmla="*/ 6859749 h 6859749"/>
              <a:gd name="connsiteX4" fmla="*/ 0 w 2606088"/>
              <a:gd name="connsiteY4" fmla="*/ 0 h 6859749"/>
              <a:gd name="connsiteX0" fmla="*/ 0 w 2600807"/>
              <a:gd name="connsiteY0" fmla="*/ 0 h 6859749"/>
              <a:gd name="connsiteX1" fmla="*/ 1980771 w 2600807"/>
              <a:gd name="connsiteY1" fmla="*/ 0 h 6859749"/>
              <a:gd name="connsiteX2" fmla="*/ 2046760 w 2600807"/>
              <a:gd name="connsiteY2" fmla="*/ 6859749 h 6859749"/>
              <a:gd name="connsiteX3" fmla="*/ 0 w 2600807"/>
              <a:gd name="connsiteY3" fmla="*/ 6859749 h 6859749"/>
              <a:gd name="connsiteX4" fmla="*/ 0 w 2600807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64804"/>
              <a:gd name="connsiteY0" fmla="*/ 0 h 6859749"/>
              <a:gd name="connsiteX1" fmla="*/ 1980771 w 2564804"/>
              <a:gd name="connsiteY1" fmla="*/ 0 h 6859749"/>
              <a:gd name="connsiteX2" fmla="*/ 2046760 w 2564804"/>
              <a:gd name="connsiteY2" fmla="*/ 6859749 h 6859749"/>
              <a:gd name="connsiteX3" fmla="*/ 0 w 2564804"/>
              <a:gd name="connsiteY3" fmla="*/ 6859749 h 6859749"/>
              <a:gd name="connsiteX4" fmla="*/ 0 w 2564804"/>
              <a:gd name="connsiteY4" fmla="*/ 0 h 685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804" h="6859749">
                <a:moveTo>
                  <a:pt x="0" y="0"/>
                </a:moveTo>
                <a:lnTo>
                  <a:pt x="1980771" y="0"/>
                </a:lnTo>
                <a:cubicBezTo>
                  <a:pt x="2005910" y="174979"/>
                  <a:pt x="3237679" y="2838634"/>
                  <a:pt x="2046760" y="6859749"/>
                </a:cubicBezTo>
                <a:lnTo>
                  <a:pt x="0" y="68597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/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0919C2D0-427E-4EC2-97CA-5894246E3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6594" y="3787548"/>
            <a:ext cx="7148512" cy="1382712"/>
          </a:xfrm>
        </p:spPr>
        <p:txBody>
          <a:bodyPr rtlCol="0">
            <a:normAutofit/>
          </a:bodyPr>
          <a:lstStyle>
            <a:lvl1pPr marL="0" indent="0">
              <a:buNone/>
              <a:defRPr sz="4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lv-LV" noProof="0"/>
              <a:t>Noklikšķiniet, lai pievienotu apakšvirsrakstu</a:t>
            </a:r>
          </a:p>
        </p:txBody>
      </p:sp>
      <p:sp>
        <p:nvSpPr>
          <p:cNvPr id="15" name="Virsraksts 14">
            <a:extLst>
              <a:ext uri="{FF2B5EF4-FFF2-40B4-BE49-F238E27FC236}">
                <a16:creationId xmlns:a16="http://schemas.microsoft.com/office/drawing/2014/main" id="{25FE897E-283F-4CA2-A452-0F26A45C1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1689" y="2349659"/>
            <a:ext cx="8292111" cy="1399667"/>
          </a:xfrm>
        </p:spPr>
        <p:txBody>
          <a:bodyPr rtlCol="0" anchor="b">
            <a:noAutofit/>
          </a:bodyPr>
          <a:lstStyle>
            <a:lvl1pPr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r>
              <a:rPr lang="lv-LV" noProof="0"/>
              <a:t>Noklikšķiniet, lai pievienotu virsrakstu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483479B2-DA38-42C0-A896-9F8545DE5EA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CB1045F6-BD53-4108-8B58-BC878FD16778}" type="datetime1">
              <a:rPr lang="lv-LV" noProof="0" smtClean="0"/>
              <a:t>24.10.2022</a:t>
            </a:fld>
            <a:endParaRPr lang="lv-LV" noProof="0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87042978-DC75-4938-8243-E29119EF32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B7D92BE1-E2CB-42E9-8F81-535372A1B4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94759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ukš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A704A050-9749-4EC2-8D99-AE321E2D57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/>
          </a:p>
        </p:txBody>
      </p:sp>
      <p:sp>
        <p:nvSpPr>
          <p:cNvPr id="6" name="Datuma vietturis 5">
            <a:extLst>
              <a:ext uri="{FF2B5EF4-FFF2-40B4-BE49-F238E27FC236}">
                <a16:creationId xmlns:a16="http://schemas.microsoft.com/office/drawing/2014/main" id="{BE321E31-326D-4ED9-889A-C59FF59C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3A4130-0CA6-4882-A9F0-34C4F923860C}" type="datetime1">
              <a:rPr lang="lv-LV" noProof="0" smtClean="0"/>
              <a:t>24.10.2022</a:t>
            </a:fld>
            <a:endParaRPr lang="lv-LV" noProof="0"/>
          </a:p>
        </p:txBody>
      </p:sp>
      <p:sp>
        <p:nvSpPr>
          <p:cNvPr id="7" name="Kājenes vietturis 6">
            <a:extLst>
              <a:ext uri="{FF2B5EF4-FFF2-40B4-BE49-F238E27FC236}">
                <a16:creationId xmlns:a16="http://schemas.microsoft.com/office/drawing/2014/main" id="{4F9F33C1-7794-4F0A-B68F-B8F4EFC0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28970A08-AAD4-4503-96CE-6C45F555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215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isnstūris 5">
            <a:extLst>
              <a:ext uri="{FF2B5EF4-FFF2-40B4-BE49-F238E27FC236}">
                <a16:creationId xmlns:a16="http://schemas.microsoft.com/office/drawing/2014/main" id="{EC44F7B3-98E3-40F2-899B-399B0D3281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3C7D2B3F-018A-4130-B26A-25A2E37D8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1225"/>
            <a:ext cx="10515600" cy="2495550"/>
          </a:xfrm>
        </p:spPr>
        <p:txBody>
          <a:bodyPr rtlCol="0">
            <a:noAutofit/>
          </a:bodyPr>
          <a:lstStyle>
            <a:lvl1pPr algn="ctr"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r>
              <a:rPr lang="lv-LV" noProof="0"/>
              <a:t>Noklikšķiniet, lai pievienotu virsrakstu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CB59F85E-2BF1-49AB-948A-9AF1F748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E653D-B96A-4DCD-B65B-B6393A190F77}" type="datetime1">
              <a:rPr lang="lv-LV" noProof="0" smtClean="0"/>
              <a:t>24.10.2022</a:t>
            </a:fld>
            <a:endParaRPr lang="lv-LV" noProof="0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47137F35-7EC2-46E5-84F1-ED2853CA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32C13ED4-C27F-404D-8C33-413B6338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33263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elāgo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isnstūris 27">
            <a:extLst>
              <a:ext uri="{FF2B5EF4-FFF2-40B4-BE49-F238E27FC236}">
                <a16:creationId xmlns:a16="http://schemas.microsoft.com/office/drawing/2014/main" id="{BEAAA90D-EC98-41FE-BED5-F2A0FE399F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664219"/>
            <a:ext cx="12192000" cy="1123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/>
          </a:p>
        </p:txBody>
      </p:sp>
      <p:sp>
        <p:nvSpPr>
          <p:cNvPr id="68" name="Attēla vietturis 67">
            <a:extLst>
              <a:ext uri="{FF2B5EF4-FFF2-40B4-BE49-F238E27FC236}">
                <a16:creationId xmlns:a16="http://schemas.microsoft.com/office/drawing/2014/main" id="{316DFE2B-084C-4134-8A27-FD9E0ACA2DC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49274" y="4358841"/>
            <a:ext cx="444024" cy="707122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70" name="Attēla vietturis 69">
            <a:extLst>
              <a:ext uri="{FF2B5EF4-FFF2-40B4-BE49-F238E27FC236}">
                <a16:creationId xmlns:a16="http://schemas.microsoft.com/office/drawing/2014/main" id="{18595927-69A3-44E2-8E8E-B097B8995974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549274" y="5183978"/>
            <a:ext cx="420805" cy="697710"/>
          </a:xfrm>
        </p:spPr>
        <p:txBody>
          <a:bodyPr rtlCol="0">
            <a:normAutofit/>
          </a:bodyPr>
          <a:lstStyle>
            <a:lvl1pPr marL="0" indent="0">
              <a:buNone/>
              <a:defRPr sz="600"/>
            </a:lvl1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72" name="Attēla vietturis 71">
            <a:extLst>
              <a:ext uri="{FF2B5EF4-FFF2-40B4-BE49-F238E27FC236}">
                <a16:creationId xmlns:a16="http://schemas.microsoft.com/office/drawing/2014/main" id="{34E24708-2E70-403A-8C0D-173D52979D2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9274" y="5991225"/>
            <a:ext cx="425520" cy="669925"/>
          </a:xfrm>
        </p:spPr>
        <p:txBody>
          <a:bodyPr rtlCol="0">
            <a:normAutofit/>
          </a:bodyPr>
          <a:lstStyle>
            <a:lvl1pPr marL="0" indent="0">
              <a:buNone/>
              <a:defRPr sz="600"/>
            </a:lvl1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64" name="Attēla vietturis 63">
            <a:extLst>
              <a:ext uri="{FF2B5EF4-FFF2-40B4-BE49-F238E27FC236}">
                <a16:creationId xmlns:a16="http://schemas.microsoft.com/office/drawing/2014/main" id="{790644FB-EBB4-4924-A139-5BEE882BFA6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49274" y="3718733"/>
            <a:ext cx="540000" cy="522093"/>
          </a:xfrm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101" name="Attēla vietturis 63">
            <a:extLst>
              <a:ext uri="{FF2B5EF4-FFF2-40B4-BE49-F238E27FC236}">
                <a16:creationId xmlns:a16="http://schemas.microsoft.com/office/drawing/2014/main" id="{2C6657F7-A121-49E1-8F18-1256502F4B8D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9274" y="2936656"/>
            <a:ext cx="488553" cy="610476"/>
          </a:xfrm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98" name="Teksta vietturis 97">
            <a:extLst>
              <a:ext uri="{FF2B5EF4-FFF2-40B4-BE49-F238E27FC236}">
                <a16:creationId xmlns:a16="http://schemas.microsoft.com/office/drawing/2014/main" id="{234DDB24-5473-4E3A-87C2-2C13F43A98D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233488" y="4587081"/>
            <a:ext cx="3078162" cy="360362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lv-LV" noProof="0" dirty="0"/>
              <a:t>Noklikšķiniet, lai rediģētu šablona tekstu stilus</a:t>
            </a:r>
          </a:p>
        </p:txBody>
      </p:sp>
      <p:sp>
        <p:nvSpPr>
          <p:cNvPr id="90" name="Teksta vietturis 89">
            <a:extLst>
              <a:ext uri="{FF2B5EF4-FFF2-40B4-BE49-F238E27FC236}">
                <a16:creationId xmlns:a16="http://schemas.microsoft.com/office/drawing/2014/main" id="{95901B5C-B37D-4C6C-BF5D-18BAD4CAB7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49663" y="2019300"/>
            <a:ext cx="6081712" cy="35083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88" name="Attēla vietturis 87">
            <a:extLst>
              <a:ext uri="{FF2B5EF4-FFF2-40B4-BE49-F238E27FC236}">
                <a16:creationId xmlns:a16="http://schemas.microsoft.com/office/drawing/2014/main" id="{38EC76EE-EB81-47B7-9744-21DFD675789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175250" y="2966268"/>
            <a:ext cx="3457575" cy="604837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92" name="Teksta vietturis 91">
            <a:extLst>
              <a:ext uri="{FF2B5EF4-FFF2-40B4-BE49-F238E27FC236}">
                <a16:creationId xmlns:a16="http://schemas.microsoft.com/office/drawing/2014/main" id="{0E108696-B9B7-4AE1-8918-CC00E7C868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075" y="3084513"/>
            <a:ext cx="3128963" cy="3683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96" name="Teksta vietturis 95">
            <a:extLst>
              <a:ext uri="{FF2B5EF4-FFF2-40B4-BE49-F238E27FC236}">
                <a16:creationId xmlns:a16="http://schemas.microsoft.com/office/drawing/2014/main" id="{83A41563-E0A5-4C89-8D58-1EAF51C228D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3488" y="5382021"/>
            <a:ext cx="3052762" cy="365125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lv-LV" noProof="0" dirty="0"/>
              <a:t>Noklikšķiniet, lai rediģētu šablona tekstu stilus</a:t>
            </a:r>
          </a:p>
        </p:txBody>
      </p:sp>
      <p:sp>
        <p:nvSpPr>
          <p:cNvPr id="36" name="Attēla vietturis 35">
            <a:extLst>
              <a:ext uri="{FF2B5EF4-FFF2-40B4-BE49-F238E27FC236}">
                <a16:creationId xmlns:a16="http://schemas.microsoft.com/office/drawing/2014/main" id="{044B8DA3-B7BD-4CEC-B681-434C289EE7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16846" y="1736725"/>
            <a:ext cx="607683" cy="940389"/>
          </a:xfrm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42" name="Teksta vietturis 41">
            <a:extLst>
              <a:ext uri="{FF2B5EF4-FFF2-40B4-BE49-F238E27FC236}">
                <a16:creationId xmlns:a16="http://schemas.microsoft.com/office/drawing/2014/main" id="{C7BCD5F4-57B5-4DD7-8919-828C7DADB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3488" y="3097213"/>
            <a:ext cx="3078162" cy="369887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lv-LV" noProof="0"/>
              <a:t>Noklikšķiniet uz</a:t>
            </a:r>
          </a:p>
        </p:txBody>
      </p:sp>
      <p:sp>
        <p:nvSpPr>
          <p:cNvPr id="50" name="Teksta vietturis 49">
            <a:extLst>
              <a:ext uri="{FF2B5EF4-FFF2-40B4-BE49-F238E27FC236}">
                <a16:creationId xmlns:a16="http://schemas.microsoft.com/office/drawing/2014/main" id="{56C49F0C-2E93-4964-BC01-9C6907CDE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3488" y="6162675"/>
            <a:ext cx="3052762" cy="365125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lv-LV" noProof="0" dirty="0"/>
              <a:t>Noklikšķiniet, lai rediģētu šablona tekstu stilus</a:t>
            </a:r>
          </a:p>
        </p:txBody>
      </p:sp>
      <p:sp>
        <p:nvSpPr>
          <p:cNvPr id="56" name="Teksta vietturis 55">
            <a:extLst>
              <a:ext uri="{FF2B5EF4-FFF2-40B4-BE49-F238E27FC236}">
                <a16:creationId xmlns:a16="http://schemas.microsoft.com/office/drawing/2014/main" id="{AFC5A4FB-E027-4D87-88C8-67A1FFE82F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0258" y="3816350"/>
            <a:ext cx="5691188" cy="369888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58" name="Teksta vietturis 57">
            <a:extLst>
              <a:ext uri="{FF2B5EF4-FFF2-40B4-BE49-F238E27FC236}">
                <a16:creationId xmlns:a16="http://schemas.microsoft.com/office/drawing/2014/main" id="{4B465A32-6CAE-4A19-AAE5-D881D94932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0258" y="4756150"/>
            <a:ext cx="4471988" cy="3651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60" name="Teksta vietturis 59">
            <a:extLst>
              <a:ext uri="{FF2B5EF4-FFF2-40B4-BE49-F238E27FC236}">
                <a16:creationId xmlns:a16="http://schemas.microsoft.com/office/drawing/2014/main" id="{B73B60A7-C585-48A1-9EE8-5A9161FE1A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0258" y="5805488"/>
            <a:ext cx="2870635" cy="365125"/>
          </a:xfrm>
        </p:spPr>
        <p:txBody>
          <a:bodyPr rtlCol="0" anchor="ctr">
            <a:no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66" name="Teksta vietturis 65">
            <a:extLst>
              <a:ext uri="{FF2B5EF4-FFF2-40B4-BE49-F238E27FC236}">
                <a16:creationId xmlns:a16="http://schemas.microsoft.com/office/drawing/2014/main" id="{572FF7B0-61BF-4A36-A650-9391F538F9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33488" y="3758803"/>
            <a:ext cx="3052762" cy="422275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80" name="Attēla vietturis 79">
            <a:extLst>
              <a:ext uri="{FF2B5EF4-FFF2-40B4-BE49-F238E27FC236}">
                <a16:creationId xmlns:a16="http://schemas.microsoft.com/office/drawing/2014/main" id="{549FE36E-D46D-4D10-B3EF-8CB0D503432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75250" y="3788614"/>
            <a:ext cx="757238" cy="447675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82" name="Attēla vietturis 81">
            <a:extLst>
              <a:ext uri="{FF2B5EF4-FFF2-40B4-BE49-F238E27FC236}">
                <a16:creationId xmlns:a16="http://schemas.microsoft.com/office/drawing/2014/main" id="{EF4A4F86-62F7-4DFE-A835-39FFDCD2E30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75250" y="4453798"/>
            <a:ext cx="469392" cy="909264"/>
          </a:xfrm>
        </p:spPr>
        <p:txBody>
          <a:bodyPr rtlCol="0">
            <a:normAutofit/>
          </a:bodyPr>
          <a:lstStyle>
            <a:lvl1pPr marL="0" indent="0">
              <a:buNone/>
              <a:defRPr sz="700"/>
            </a:lvl1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86" name="Attēla vietturis 85">
            <a:extLst>
              <a:ext uri="{FF2B5EF4-FFF2-40B4-BE49-F238E27FC236}">
                <a16:creationId xmlns:a16="http://schemas.microsoft.com/office/drawing/2014/main" id="{62EBABF4-996C-4F70-AD03-2A7809AC3E7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75250" y="5580570"/>
            <a:ext cx="469392" cy="868229"/>
          </a:xfrm>
        </p:spPr>
        <p:txBody>
          <a:bodyPr rtlCol="0">
            <a:normAutofit/>
          </a:bodyPr>
          <a:lstStyle>
            <a:lvl1pPr marL="0" indent="0">
              <a:buNone/>
              <a:defRPr sz="700"/>
            </a:lvl1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6" name="Virsraksts 5">
            <a:extLst>
              <a:ext uri="{FF2B5EF4-FFF2-40B4-BE49-F238E27FC236}">
                <a16:creationId xmlns:a16="http://schemas.microsoft.com/office/drawing/2014/main" id="{22AA789F-0BF8-4E70-899A-C6CEE3FF1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274" y="136525"/>
            <a:ext cx="11232172" cy="139966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lv-LV" noProof="0"/>
              <a:t>Noklikšķiniet, lai pievienotu virsrakstu</a:t>
            </a:r>
          </a:p>
        </p:txBody>
      </p:sp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83E5B3C0-D344-440F-8A21-D5E6DA477041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 rtlCol="0"/>
          <a:lstStyle/>
          <a:p>
            <a:pPr rtl="0"/>
            <a:fld id="{85AEF5E0-898A-4BCB-89F9-53EFD8E00CBE}" type="datetime1">
              <a:rPr lang="lv-LV" noProof="0" smtClean="0"/>
              <a:t>24.10.2022</a:t>
            </a:fld>
            <a:endParaRPr lang="lv-LV" noProof="0"/>
          </a:p>
        </p:txBody>
      </p:sp>
      <p:sp>
        <p:nvSpPr>
          <p:cNvPr id="7" name="Kājenes vietturis 6">
            <a:extLst>
              <a:ext uri="{FF2B5EF4-FFF2-40B4-BE49-F238E27FC236}">
                <a16:creationId xmlns:a16="http://schemas.microsoft.com/office/drawing/2014/main" id="{076C5D2E-1DE8-48AE-9B8C-8DAF5F08FB88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D3BDFE80-F205-48F7-BE94-FA67D4267E2E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25103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ksta vietturis 64">
            <a:extLst>
              <a:ext uri="{FF2B5EF4-FFF2-40B4-BE49-F238E27FC236}">
                <a16:creationId xmlns:a16="http://schemas.microsoft.com/office/drawing/2014/main" id="{E393AE77-BBC0-4DB8-8283-1612D63661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3324" y="1779588"/>
            <a:ext cx="5803899" cy="379412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48" name="Teksta vietturis 47">
            <a:extLst>
              <a:ext uri="{FF2B5EF4-FFF2-40B4-BE49-F238E27FC236}">
                <a16:creationId xmlns:a16="http://schemas.microsoft.com/office/drawing/2014/main" id="{DF387B53-4C1E-4EBB-B66F-5D815C17F3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974" y="1806575"/>
            <a:ext cx="2266950" cy="36830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50" name="Teksta vietturis 49">
            <a:extLst>
              <a:ext uri="{FF2B5EF4-FFF2-40B4-BE49-F238E27FC236}">
                <a16:creationId xmlns:a16="http://schemas.microsoft.com/office/drawing/2014/main" id="{ACFB326B-C27B-40FF-8F7B-BB633B5465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74" y="4030663"/>
            <a:ext cx="2266950" cy="357187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52" name="Teksta vietturis 51">
            <a:extLst>
              <a:ext uri="{FF2B5EF4-FFF2-40B4-BE49-F238E27FC236}">
                <a16:creationId xmlns:a16="http://schemas.microsoft.com/office/drawing/2014/main" id="{5DDF554F-D397-40BF-98A2-1CD8E3769E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07713" y="1806575"/>
            <a:ext cx="2988287" cy="3317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54" name="Teksta vietturis 53">
            <a:extLst>
              <a:ext uri="{FF2B5EF4-FFF2-40B4-BE49-F238E27FC236}">
                <a16:creationId xmlns:a16="http://schemas.microsoft.com/office/drawing/2014/main" id="{F2164528-2D61-44A0-864B-415FADC92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07713" y="4027488"/>
            <a:ext cx="2988287" cy="382587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58" name="Teksta vietturis 57">
            <a:extLst>
              <a:ext uri="{FF2B5EF4-FFF2-40B4-BE49-F238E27FC236}">
                <a16:creationId xmlns:a16="http://schemas.microsoft.com/office/drawing/2014/main" id="{E953B0F1-0EC0-4693-AFCE-441B0654C0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3325" y="3422650"/>
            <a:ext cx="5803900" cy="374650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lv-LV" noProof="0" dirty="0"/>
              <a:t>Noklikšķiniet, lai rediģētu šablona tekstu stilus</a:t>
            </a:r>
          </a:p>
        </p:txBody>
      </p:sp>
      <p:sp>
        <p:nvSpPr>
          <p:cNvPr id="60" name="Teksta vietturis 59">
            <a:extLst>
              <a:ext uri="{FF2B5EF4-FFF2-40B4-BE49-F238E27FC236}">
                <a16:creationId xmlns:a16="http://schemas.microsoft.com/office/drawing/2014/main" id="{18AE43D2-BDA6-40AB-B941-DC3FB7B566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3324" y="5081588"/>
            <a:ext cx="5803901" cy="363537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A236A5CE-D419-4B5F-9D21-AEFF0E977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974" y="167005"/>
            <a:ext cx="11175026" cy="139966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lv-LV" noProof="0"/>
              <a:t>Noklikšķiniet, lai pievienotu virsrakstu</a:t>
            </a:r>
          </a:p>
        </p:txBody>
      </p:sp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09EEF589-52F5-4662-AE2E-B64C5683F01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 rtlCol="0"/>
          <a:lstStyle/>
          <a:p>
            <a:pPr rtl="0"/>
            <a:fld id="{5E96F998-A211-4A0E-BD55-3E6C5421FBB3}" type="datetime1">
              <a:rPr lang="lv-LV" noProof="0" smtClean="0"/>
              <a:t>24.10.2022</a:t>
            </a:fld>
            <a:endParaRPr lang="lv-LV" noProof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AC8FB119-72A8-4BF8-94DB-60F7C833C1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45E1B0BD-CBF4-4496-B066-4A2C9EE35C8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13790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ksta vietturis 124">
            <a:extLst>
              <a:ext uri="{FF2B5EF4-FFF2-40B4-BE49-F238E27FC236}">
                <a16:creationId xmlns:a16="http://schemas.microsoft.com/office/drawing/2014/main" id="{667A1CD4-EB89-4F26-820B-BD6ECCC4C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746" y="1836109"/>
            <a:ext cx="3557154" cy="63817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127" name="Teksta vietturis 126">
            <a:extLst>
              <a:ext uri="{FF2B5EF4-FFF2-40B4-BE49-F238E27FC236}">
                <a16:creationId xmlns:a16="http://schemas.microsoft.com/office/drawing/2014/main" id="{E06BFBA4-664B-4AEC-8485-79D1DF667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4837" y="4430713"/>
            <a:ext cx="3020693" cy="36512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129" name="Teksta vietturis 128">
            <a:extLst>
              <a:ext uri="{FF2B5EF4-FFF2-40B4-BE49-F238E27FC236}">
                <a16:creationId xmlns:a16="http://schemas.microsoft.com/office/drawing/2014/main" id="{804B322E-D1D7-4330-A5EA-165191CF53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55070" y="1853572"/>
            <a:ext cx="3065031" cy="65405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131" name="Teksta vietturis 130">
            <a:extLst>
              <a:ext uri="{FF2B5EF4-FFF2-40B4-BE49-F238E27FC236}">
                <a16:creationId xmlns:a16="http://schemas.microsoft.com/office/drawing/2014/main" id="{0A1B5CA3-297C-4BE0-A642-D03AF8DC7F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48325" y="4455484"/>
            <a:ext cx="3020692" cy="36512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133" name="Teksta vietturis 132">
            <a:extLst>
              <a:ext uri="{FF2B5EF4-FFF2-40B4-BE49-F238E27FC236}">
                <a16:creationId xmlns:a16="http://schemas.microsoft.com/office/drawing/2014/main" id="{E1ABB05D-FC3B-41FB-AD21-BA2D713AE1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92096" y="1859922"/>
            <a:ext cx="2499879" cy="33337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135" name="Teksta vietturis 134">
            <a:extLst>
              <a:ext uri="{FF2B5EF4-FFF2-40B4-BE49-F238E27FC236}">
                <a16:creationId xmlns:a16="http://schemas.microsoft.com/office/drawing/2014/main" id="{59C0539A-1527-4F6E-BD30-B366AA4AF8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575" y="4235838"/>
            <a:ext cx="2184400" cy="89217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6986D36C-9DA4-4DBC-931C-B7432898F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219075"/>
            <a:ext cx="10933176" cy="137198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lv-LV" noProof="0"/>
              <a:t>Noklikšķiniet, lai pievienotu virsrakstu</a:t>
            </a:r>
          </a:p>
        </p:txBody>
      </p:sp>
      <p:sp>
        <p:nvSpPr>
          <p:cNvPr id="6" name="Datuma vietturis 5">
            <a:extLst>
              <a:ext uri="{FF2B5EF4-FFF2-40B4-BE49-F238E27FC236}">
                <a16:creationId xmlns:a16="http://schemas.microsoft.com/office/drawing/2014/main" id="{47F18826-28C7-45F7-AB47-EE2C77A2D41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fld id="{2746ED1F-F88D-42E0-A059-6A632EEB6146}" type="datetime1">
              <a:rPr lang="lv-LV" noProof="0" smtClean="0"/>
              <a:t>24.10.2022</a:t>
            </a:fld>
            <a:endParaRPr lang="lv-LV" noProof="0"/>
          </a:p>
        </p:txBody>
      </p:sp>
      <p:sp>
        <p:nvSpPr>
          <p:cNvPr id="7" name="Kājenes vietturis 6">
            <a:extLst>
              <a:ext uri="{FF2B5EF4-FFF2-40B4-BE49-F238E27FC236}">
                <a16:creationId xmlns:a16="http://schemas.microsoft.com/office/drawing/2014/main" id="{AF6001C9-38CB-4769-90F3-F3438C4A1A3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BB425D4F-BE94-4913-BB60-CDC45E694DB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357730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elāgo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ksta vietturis 70">
            <a:extLst>
              <a:ext uri="{FF2B5EF4-FFF2-40B4-BE49-F238E27FC236}">
                <a16:creationId xmlns:a16="http://schemas.microsoft.com/office/drawing/2014/main" id="{DE47DD52-CC37-47D9-92D2-77DC922FFA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9220" y="4182157"/>
            <a:ext cx="3122612" cy="642938"/>
          </a:xfrm>
        </p:spPr>
        <p:txBody>
          <a:bodyPr rtlCol="0"/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teksta stilus</a:t>
            </a:r>
          </a:p>
        </p:txBody>
      </p:sp>
      <p:sp>
        <p:nvSpPr>
          <p:cNvPr id="61" name="Teksta vietturis 60">
            <a:extLst>
              <a:ext uri="{FF2B5EF4-FFF2-40B4-BE49-F238E27FC236}">
                <a16:creationId xmlns:a16="http://schemas.microsoft.com/office/drawing/2014/main" id="{9519C631-A906-449F-B0D8-91B2CB94C1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34" y="1857603"/>
            <a:ext cx="2679700" cy="36988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63" name="Teksta vietturis 62">
            <a:extLst>
              <a:ext uri="{FF2B5EF4-FFF2-40B4-BE49-F238E27FC236}">
                <a16:creationId xmlns:a16="http://schemas.microsoft.com/office/drawing/2014/main" id="{CF308EC1-84C0-4AB9-9485-0FA7E78FFC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44157" y="1857603"/>
            <a:ext cx="2679700" cy="39528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67" name="Teksta vietturis 66">
            <a:extLst>
              <a:ext uri="{FF2B5EF4-FFF2-40B4-BE49-F238E27FC236}">
                <a16:creationId xmlns:a16="http://schemas.microsoft.com/office/drawing/2014/main" id="{64FF3C53-7B55-4DAC-A4E2-35AF4A931D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9295" y="1857603"/>
            <a:ext cx="2497137" cy="646112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69" name="Teksta vietturis 68">
            <a:extLst>
              <a:ext uri="{FF2B5EF4-FFF2-40B4-BE49-F238E27FC236}">
                <a16:creationId xmlns:a16="http://schemas.microsoft.com/office/drawing/2014/main" id="{BE804177-8205-4F88-8B63-79A733730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2845" y="4182157"/>
            <a:ext cx="2503487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73" name="Teksta vietturis 72">
            <a:extLst>
              <a:ext uri="{FF2B5EF4-FFF2-40B4-BE49-F238E27FC236}">
                <a16:creationId xmlns:a16="http://schemas.microsoft.com/office/drawing/2014/main" id="{EF5AB05C-6C5F-4C94-94E5-1476D391EA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1382" y="4182157"/>
            <a:ext cx="27432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75" name="Teksta vietturis 74">
            <a:extLst>
              <a:ext uri="{FF2B5EF4-FFF2-40B4-BE49-F238E27FC236}">
                <a16:creationId xmlns:a16="http://schemas.microsoft.com/office/drawing/2014/main" id="{5B580198-F921-47BD-A8B8-1AD9054BBD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2182" y="2373089"/>
            <a:ext cx="3122613" cy="16344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DBF1CE6A-4F2B-4CE0-863A-8E136D0CC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5" y="179161"/>
            <a:ext cx="10826496" cy="141189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lv-LV" noProof="0"/>
              <a:t>Noklikšķiniet, lai pievienotu virsrakstu</a:t>
            </a:r>
          </a:p>
        </p:txBody>
      </p:sp>
      <p:sp>
        <p:nvSpPr>
          <p:cNvPr id="6" name="Datuma vietturis 5">
            <a:extLst>
              <a:ext uri="{FF2B5EF4-FFF2-40B4-BE49-F238E27FC236}">
                <a16:creationId xmlns:a16="http://schemas.microsoft.com/office/drawing/2014/main" id="{55572283-1183-4441-955D-CF486C2EB34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799C4A36-0B28-4640-BBF1-F3E1713AF6A2}" type="datetime1">
              <a:rPr lang="lv-LV" noProof="0" smtClean="0"/>
              <a:t>24.10.2022</a:t>
            </a:fld>
            <a:endParaRPr lang="lv-LV" noProof="0"/>
          </a:p>
        </p:txBody>
      </p:sp>
      <p:sp>
        <p:nvSpPr>
          <p:cNvPr id="7" name="Kājenes vietturis 6">
            <a:extLst>
              <a:ext uri="{FF2B5EF4-FFF2-40B4-BE49-F238E27FC236}">
                <a16:creationId xmlns:a16="http://schemas.microsoft.com/office/drawing/2014/main" id="{D5837CC6-DAD6-4051-A89A-40A97680EA4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2190D05B-5736-40BF-BD75-FAE61DDF765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90237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elāgo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ksta vietturis 307">
            <a:extLst>
              <a:ext uri="{FF2B5EF4-FFF2-40B4-BE49-F238E27FC236}">
                <a16:creationId xmlns:a16="http://schemas.microsoft.com/office/drawing/2014/main" id="{BCE8CDD0-2435-4ABB-838A-6551445A0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4675" y="2251075"/>
            <a:ext cx="2268538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316" name="Teksta vietturis 315">
            <a:extLst>
              <a:ext uri="{FF2B5EF4-FFF2-40B4-BE49-F238E27FC236}">
                <a16:creationId xmlns:a16="http://schemas.microsoft.com/office/drawing/2014/main" id="{B3430341-19F1-4394-B54E-41EBC2E9C3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7900" y="2046288"/>
            <a:ext cx="2266950" cy="64611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320" name="Teksta vietturis 319">
            <a:extLst>
              <a:ext uri="{FF2B5EF4-FFF2-40B4-BE49-F238E27FC236}">
                <a16:creationId xmlns:a16="http://schemas.microsoft.com/office/drawing/2014/main" id="{99F3B2F1-AE92-48F2-8D64-F8777DE31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6189" y="1768475"/>
            <a:ext cx="3113316" cy="424771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310" name="Teksta vietturis 309">
            <a:extLst>
              <a:ext uri="{FF2B5EF4-FFF2-40B4-BE49-F238E27FC236}">
                <a16:creationId xmlns:a16="http://schemas.microsoft.com/office/drawing/2014/main" id="{57F473F3-9780-4049-B5FE-83919A44A2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708400"/>
            <a:ext cx="2424113" cy="646113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312" name="Teksta vietturis 311">
            <a:extLst>
              <a:ext uri="{FF2B5EF4-FFF2-40B4-BE49-F238E27FC236}">
                <a16:creationId xmlns:a16="http://schemas.microsoft.com/office/drawing/2014/main" id="{5DBBC841-865D-427F-884A-18EB83D082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9125" y="3708400"/>
            <a:ext cx="3449754" cy="646113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324" name="Teksta vietturis 323">
            <a:extLst>
              <a:ext uri="{FF2B5EF4-FFF2-40B4-BE49-F238E27FC236}">
                <a16:creationId xmlns:a16="http://schemas.microsoft.com/office/drawing/2014/main" id="{6CCC657A-D0DB-4351-9916-323C53335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48800" y="1817688"/>
            <a:ext cx="2743200" cy="175418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D5A97CAB-B907-408B-BAE6-7E60EAA1C2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099" y="6154966"/>
            <a:ext cx="6189780" cy="424771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 rtl="0"/>
            <a:r>
              <a:rPr lang="lv-LV" noProof="0"/>
              <a:t>Noklikšķiniet, lai rediģētu šablona teksta stilus</a:t>
            </a:r>
          </a:p>
        </p:txBody>
      </p:sp>
      <p:sp>
        <p:nvSpPr>
          <p:cNvPr id="16" name="Teksta vietturis 5">
            <a:extLst>
              <a:ext uri="{FF2B5EF4-FFF2-40B4-BE49-F238E27FC236}">
                <a16:creationId xmlns:a16="http://schemas.microsoft.com/office/drawing/2014/main" id="{9DCE17A2-1228-4084-B8F2-21E54F25D4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60028" y="5901873"/>
            <a:ext cx="3113315" cy="917575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 rtl="0"/>
            <a:r>
              <a:rPr lang="lv-LV" noProof="0"/>
              <a:t>Noklikšķiniet, lai rediģētu šablona teksta stilus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6F1C0C6A-748C-4BAA-BE25-30757DDB0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164211"/>
            <a:ext cx="10934701" cy="1462526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lv-LV" noProof="0"/>
              <a:t>Noklikšķiniet, lai pievienotu virsrakstu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D33B3EF9-2E3D-4321-9379-0185BEFA52D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rtlCol="0"/>
          <a:lstStyle/>
          <a:p>
            <a:pPr rtl="0"/>
            <a:fld id="{6DB2E07B-18AB-44C0-A165-1445FB70C3CF}" type="datetime1">
              <a:rPr lang="lv-LV" noProof="0" smtClean="0"/>
              <a:t>24.10.2022</a:t>
            </a:fld>
            <a:endParaRPr lang="lv-LV" noProof="0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D9B9B804-6FB4-4858-BE42-E1E374328B4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8C8DD47D-60CA-4DF6-A468-083256A764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4262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elāgo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isnstūris 10">
            <a:extLst>
              <a:ext uri="{FF2B5EF4-FFF2-40B4-BE49-F238E27FC236}">
                <a16:creationId xmlns:a16="http://schemas.microsoft.com/office/drawing/2014/main" id="{7ABA620C-C227-4018-A651-18B1946BBB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664527"/>
            <a:ext cx="12192000" cy="5262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/>
          </a:p>
        </p:txBody>
      </p:sp>
      <p:sp>
        <p:nvSpPr>
          <p:cNvPr id="23" name="Teksta vietturis 22">
            <a:extLst>
              <a:ext uri="{FF2B5EF4-FFF2-40B4-BE49-F238E27FC236}">
                <a16:creationId xmlns:a16="http://schemas.microsoft.com/office/drawing/2014/main" id="{51D68029-3934-4C5C-A241-2F2543101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834926"/>
            <a:ext cx="4184057" cy="369888"/>
          </a:xfrm>
          <a:ln>
            <a:noFill/>
          </a:ln>
        </p:spPr>
        <p:txBody>
          <a:bodyPr rtlCol="0">
            <a:noAutofit/>
          </a:bodyPr>
          <a:lstStyle>
            <a:lvl1pPr marL="0" indent="0" algn="l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25" name="Teksta vietturis 24">
            <a:extLst>
              <a:ext uri="{FF2B5EF4-FFF2-40B4-BE49-F238E27FC236}">
                <a16:creationId xmlns:a16="http://schemas.microsoft.com/office/drawing/2014/main" id="{B557A677-3147-4104-8080-FD6CC4440E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40688" y="1834926"/>
            <a:ext cx="4086225" cy="646112"/>
          </a:xfrm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27" name="Teksta vietturis 26">
            <a:extLst>
              <a:ext uri="{FF2B5EF4-FFF2-40B4-BE49-F238E27FC236}">
                <a16:creationId xmlns:a16="http://schemas.microsoft.com/office/drawing/2014/main" id="{485ED590-F7F6-4E8C-A1D6-12CC4B9FFE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8343" y="6243638"/>
            <a:ext cx="3882345" cy="598487"/>
          </a:xfrm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35B3F03A-8806-4538-9D7F-CB6E74BC9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219075"/>
            <a:ext cx="10933176" cy="137198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lv-LV" noProof="0"/>
              <a:t>Noklikšķiniet, lai pievienotu virsrakstu</a:t>
            </a:r>
          </a:p>
        </p:txBody>
      </p:sp>
      <p:sp>
        <p:nvSpPr>
          <p:cNvPr id="6" name="Datuma vietturis 5">
            <a:extLst>
              <a:ext uri="{FF2B5EF4-FFF2-40B4-BE49-F238E27FC236}">
                <a16:creationId xmlns:a16="http://schemas.microsoft.com/office/drawing/2014/main" id="{A933980A-C040-4372-ADFC-0885D2C8C3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E94CFF35-E9F7-4930-9C74-B50C6DA1A750}" type="datetime1">
              <a:rPr lang="lv-LV" noProof="0" smtClean="0"/>
              <a:t>24.10.2022</a:t>
            </a:fld>
            <a:endParaRPr lang="lv-LV" noProof="0"/>
          </a:p>
        </p:txBody>
      </p:sp>
      <p:sp>
        <p:nvSpPr>
          <p:cNvPr id="7" name="Kājenes vietturis 6">
            <a:extLst>
              <a:ext uri="{FF2B5EF4-FFF2-40B4-BE49-F238E27FC236}">
                <a16:creationId xmlns:a16="http://schemas.microsoft.com/office/drawing/2014/main" id="{9AC12AFB-CA39-4800-98DD-B04863CD368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0B897E52-FD27-46D5-9686-4673859708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342652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ukšs ar galv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EA17363-8886-4B68-BBB9-CE7E6CDC2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lv-LV" noProof="0"/>
              <a:t>Noklikšķiniet, lai pievienotu virsrakstu</a:t>
            </a:r>
          </a:p>
        </p:txBody>
      </p:sp>
      <p:sp>
        <p:nvSpPr>
          <p:cNvPr id="6" name="Datuma vietturis 5">
            <a:extLst>
              <a:ext uri="{FF2B5EF4-FFF2-40B4-BE49-F238E27FC236}">
                <a16:creationId xmlns:a16="http://schemas.microsoft.com/office/drawing/2014/main" id="{6C3B3138-7E6D-43B6-A44C-918E98D9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9E581E-AA51-4DC2-9E6F-1C6F90DF2DA3}" type="datetime1">
              <a:rPr lang="lv-LV" noProof="0" smtClean="0"/>
              <a:t>24.10.2022</a:t>
            </a:fld>
            <a:endParaRPr lang="lv-LV" noProof="0"/>
          </a:p>
        </p:txBody>
      </p:sp>
      <p:sp>
        <p:nvSpPr>
          <p:cNvPr id="7" name="Kājenes vietturis 6">
            <a:extLst>
              <a:ext uri="{FF2B5EF4-FFF2-40B4-BE49-F238E27FC236}">
                <a16:creationId xmlns:a16="http://schemas.microsoft.com/office/drawing/2014/main" id="{6477F59F-6724-4659-8FF1-D6926827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/>
          </a:p>
        </p:txBody>
      </p:sp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25914854-BBC9-429B-A35D-5523103E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222503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6">
            <a:extLst>
              <a:ext uri="{FF2B5EF4-FFF2-40B4-BE49-F238E27FC236}">
                <a16:creationId xmlns:a16="http://schemas.microsoft.com/office/drawing/2014/main" id="{83B45BDD-F7D3-4B1A-88BE-8D9EDCCE830B}"/>
              </a:ext>
            </a:extLst>
          </p:cNvPr>
          <p:cNvSpPr/>
          <p:nvPr userDrawn="1"/>
        </p:nvSpPr>
        <p:spPr>
          <a:xfrm>
            <a:off x="0" y="190"/>
            <a:ext cx="12192000" cy="1673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sz="100" noProof="0"/>
          </a:p>
        </p:txBody>
      </p:sp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B11D616B-116A-4DA8-8747-324ECAFB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9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lv-LV" noProof="0"/>
              <a:t>Noklikšķiniet, lai pievienotu virsrakstu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CFCB574-1063-4B43-B63E-85512CC99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v-LV" noProof="0"/>
              <a:t>Noklikšķiniet, lai rediģētu šablona tekstu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6B5D32C-0D2C-48EE-A6E0-6675C25A3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8EE80-073E-47E7-B40B-20029B1CACA6}" type="datetime1">
              <a:rPr lang="lv-LV" noProof="0" smtClean="0"/>
              <a:t>24.10.2022</a:t>
            </a:fld>
            <a:endParaRPr lang="lv-LV" noProof="0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10C77C9-2CF6-404C-92B6-BCEB6C708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lv-LV" noProof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90B5D02-ADE3-4D86-BED1-C12944488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7F6F2DD-221D-4991-BA23-B2C16AFFF246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252641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1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rikers.lv/par-mums/" TargetMode="External"/><Relationship Id="rId3" Type="http://schemas.openxmlformats.org/officeDocument/2006/relationships/hyperlink" Target="https://mape.skola2030.lv/materials/MmkQWDvB6woCNyHCQxGDnB" TargetMode="External"/><Relationship Id="rId7" Type="http://schemas.openxmlformats.org/officeDocument/2006/relationships/hyperlink" Target="https://www.tenaxpanel.lv/lv/produkti/" TargetMode="External"/><Relationship Id="rId2" Type="http://schemas.openxmlformats.org/officeDocument/2006/relationships/hyperlink" Target="https://mape.skola2030.lv/resources/20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zirnavnieks.lv/" TargetMode="External"/><Relationship Id="rId5" Type="http://schemas.openxmlformats.org/officeDocument/2006/relationships/hyperlink" Target="https://www.balticcandles.com/lv/" TargetMode="External"/><Relationship Id="rId10" Type="http://schemas.openxmlformats.org/officeDocument/2006/relationships/hyperlink" Target="https://dobele.lv/sites/default/files/editor/dobele_a4_www.pdf" TargetMode="External"/><Relationship Id="rId4" Type="http://schemas.openxmlformats.org/officeDocument/2006/relationships/hyperlink" Target="https://view.officeapps.live.com/op/view.aspx?src=https://mape.skola2030.lv/resources/7578&amp;wdOrigin=BROWSELINK" TargetMode="External"/><Relationship Id="rId9" Type="http://schemas.openxmlformats.org/officeDocument/2006/relationships/hyperlink" Target="http://www.rukisuteja.lv/l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ttēla vietturis 1"/>
          <p:cNvSpPr>
            <a:spLocks noGrp="1"/>
          </p:cNvSpPr>
          <p:nvPr>
            <p:ph type="pic" sz="quarter" idx="15"/>
          </p:nvPr>
        </p:nvSpPr>
        <p:spPr>
          <a:xfrm>
            <a:off x="1124607" y="787803"/>
            <a:ext cx="12192000" cy="6912864"/>
          </a:xfrm>
        </p:spPr>
      </p:sp>
      <p:sp>
        <p:nvSpPr>
          <p:cNvPr id="3" name="Teksta vietturis 2"/>
          <p:cNvSpPr>
            <a:spLocks noGrp="1"/>
          </p:cNvSpPr>
          <p:nvPr>
            <p:ph type="body" sz="quarter" idx="14"/>
          </p:nvPr>
        </p:nvSpPr>
        <p:spPr>
          <a:xfrm>
            <a:off x="3699641" y="5412828"/>
            <a:ext cx="7966842" cy="966951"/>
          </a:xfrm>
        </p:spPr>
        <p:txBody>
          <a:bodyPr>
            <a:normAutofit/>
          </a:bodyPr>
          <a:lstStyle/>
          <a:p>
            <a:pPr algn="r"/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Dobele</a:t>
            </a:r>
            <a:r>
              <a:rPr lang="lv-LV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Valsts ģimnāzijā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25.10.2022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3106594" y="1481959"/>
            <a:ext cx="9085406" cy="1797269"/>
          </a:xfrm>
        </p:spPr>
        <p:txBody>
          <a:bodyPr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Konference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Mācot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mācos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pats»</a:t>
            </a:r>
          </a:p>
        </p:txBody>
      </p:sp>
    </p:spTree>
    <p:extLst>
      <p:ext uri="{BB962C8B-B14F-4D97-AF65-F5344CB8AC3E}">
        <p14:creationId xmlns:p14="http://schemas.microsoft.com/office/powerpoint/2010/main" val="36343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420414"/>
            <a:ext cx="11479924" cy="1115778"/>
          </a:xfrm>
        </p:spPr>
        <p:txBody>
          <a:bodyPr/>
          <a:lstStyle/>
          <a:p>
            <a:r>
              <a:rPr lang="lv-LV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Atlasi un savieno uzņēmumu nosaukumus un produktus vai pakalpojumus!</a:t>
            </a:r>
            <a:br>
              <a:rPr lang="lv-LV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3" name="Tabula 2"/>
          <p:cNvGraphicFramePr>
            <a:graphicFrameLocks noGrp="1"/>
          </p:cNvGraphicFramePr>
          <p:nvPr/>
        </p:nvGraphicFramePr>
        <p:xfrm>
          <a:off x="838200" y="1825625"/>
          <a:ext cx="10515600" cy="4297680"/>
        </p:xfrm>
        <a:graphic>
          <a:graphicData uri="http://schemas.openxmlformats.org/drawingml/2006/table">
            <a:tbl>
              <a:tblPr firstRow="1" bandRow="1"/>
              <a:tblGrid>
                <a:gridCol w="5201873">
                  <a:extLst>
                    <a:ext uri="{9D8B030D-6E8A-4147-A177-3AD203B41FA5}">
                      <a16:colId xmlns:a16="http://schemas.microsoft.com/office/drawing/2014/main" val="2462665841"/>
                    </a:ext>
                  </a:extLst>
                </a:gridCol>
                <a:gridCol w="5313727">
                  <a:extLst>
                    <a:ext uri="{9D8B030D-6E8A-4147-A177-3AD203B41FA5}">
                      <a16:colId xmlns:a16="http://schemas.microsoft.com/office/drawing/2014/main" val="4106972047"/>
                    </a:ext>
                  </a:extLst>
                </a:gridCol>
              </a:tblGrid>
              <a:tr h="331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/>
                        <a:t>Uzņēmums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/>
                        <a:t>Prece/pakalpojums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16458"/>
                  </a:ext>
                </a:extLst>
              </a:tr>
              <a:tr h="465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/>
                        <a:t>AS «Dobeles dzirnavnieks»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/>
                        <a:t>manna, makaroni, milti, sausie maisījumi, putras trauciņos, pārslas, </a:t>
                      </a:r>
                      <a:r>
                        <a:rPr lang="lv-LV" dirty="0" err="1"/>
                        <a:t>bakalejas</a:t>
                      </a:r>
                      <a:r>
                        <a:rPr lang="lv-LV" dirty="0"/>
                        <a:t> produkcija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092973"/>
                  </a:ext>
                </a:extLst>
              </a:tr>
              <a:tr h="665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/>
                        <a:t>SIA «Baltic </a:t>
                      </a:r>
                      <a:r>
                        <a:rPr lang="lv-LV" dirty="0" err="1"/>
                        <a:t>Candles</a:t>
                      </a:r>
                      <a:r>
                        <a:rPr lang="lv-LV" dirty="0"/>
                        <a:t> </a:t>
                      </a:r>
                      <a:r>
                        <a:rPr lang="lv-LV" dirty="0" err="1"/>
                        <a:t>Ltd</a:t>
                      </a:r>
                      <a:r>
                        <a:rPr lang="lv-LV" dirty="0"/>
                        <a:t>»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pulverpresētās</a:t>
                      </a:r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sveces, stearīna sveces, </a:t>
                      </a:r>
                      <a:r>
                        <a:rPr lang="lv-LV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rustika</a:t>
                      </a:r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sveces, </a:t>
                      </a:r>
                      <a:r>
                        <a:rPr lang="lv-LV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figūrsveces</a:t>
                      </a:r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dārza sveces, aromātiskās sveces, apstrādātās sveces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559599"/>
                  </a:ext>
                </a:extLst>
              </a:tr>
              <a:tr h="665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/>
                        <a:t>AS „</a:t>
                      </a:r>
                      <a:r>
                        <a:rPr lang="lv-LV" dirty="0" err="1"/>
                        <a:t>SPODRĪBA”Seal</a:t>
                      </a:r>
                      <a:endParaRPr lang="lv-LV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/>
                        <a:t>šampūni, šķidrās ziepes, veļas mīkstinātājs, veļas mazgāšanas līdzeklis, PVA līme, dušas želejas, roku krēmi, </a:t>
                      </a:r>
                      <a:r>
                        <a:rPr lang="lv-LV" dirty="0" err="1"/>
                        <a:t>pilnmēslošanas</a:t>
                      </a:r>
                      <a:r>
                        <a:rPr lang="lv-LV" dirty="0"/>
                        <a:t> līdzekļi dārzeņiem un augiem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509187"/>
                  </a:ext>
                </a:extLst>
              </a:tr>
              <a:tr h="351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 smtClean="0"/>
                        <a:t>«</a:t>
                      </a:r>
                      <a:r>
                        <a:rPr lang="lv-LV" dirty="0" err="1" smtClean="0"/>
                        <a:t>Nybo</a:t>
                      </a:r>
                      <a:r>
                        <a:rPr lang="lv-LV" dirty="0" smtClean="0"/>
                        <a:t> Latvia»</a:t>
                      </a:r>
                      <a:endParaRPr lang="lv-LV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 smtClean="0"/>
                        <a:t>apģērbs</a:t>
                      </a:r>
                      <a:endParaRPr lang="lv-LV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50951"/>
                  </a:ext>
                </a:extLst>
              </a:tr>
              <a:tr h="36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/>
                        <a:t>IK «Bērzīte»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/>
                        <a:t>pusdienas, ūdens pudelē, bulciņas, </a:t>
                      </a:r>
                      <a:r>
                        <a:rPr lang="lv-LV" dirty="0" err="1"/>
                        <a:t>keksiņi</a:t>
                      </a:r>
                      <a:r>
                        <a:rPr lang="lv-LV" dirty="0"/>
                        <a:t>, piens, āboli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806426"/>
                  </a:ext>
                </a:extLst>
              </a:tr>
              <a:tr h="331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 err="1"/>
                        <a:t>Brikers</a:t>
                      </a:r>
                      <a:endParaRPr lang="lv-LV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/>
                        <a:t>bruģis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71818"/>
                  </a:ext>
                </a:extLst>
              </a:tr>
              <a:tr h="331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/>
                        <a:t>Z/S "RŪĶĪŠU TĒJAS"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lv-LV" dirty="0"/>
                        <a:t>sīrupi, ievārījumi, tējas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855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8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A84E449-ABB3-6244-823D-6FD0B053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7200" dirty="0">
                <a:solidFill>
                  <a:schemeClr val="tx1"/>
                </a:solidFill>
              </a:rPr>
              <a:t>Secinājumi:</a:t>
            </a:r>
          </a:p>
        </p:txBody>
      </p:sp>
      <p:graphicFrame>
        <p:nvGraphicFramePr>
          <p:cNvPr id="3" name="Shēma 2">
            <a:extLst>
              <a:ext uri="{FF2B5EF4-FFF2-40B4-BE49-F238E27FC236}">
                <a16:creationId xmlns:a16="http://schemas.microsoft.com/office/drawing/2014/main" id="{E0BA6363-1F23-0020-7A23-C4F0CC514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843039"/>
              </p:ext>
            </p:extLst>
          </p:nvPr>
        </p:nvGraphicFramePr>
        <p:xfrm>
          <a:off x="958788" y="1785490"/>
          <a:ext cx="10003501" cy="493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38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Izmantotie informācijas resursi:</a:t>
            </a:r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1040523" y="1720840"/>
            <a:ext cx="101740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v-LV" dirty="0" smtClean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mape.skola2030.lv/resources/200</a:t>
            </a:r>
            <a:r>
              <a:rPr lang="lv-LV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mape.skola2030.lv/materials/MmkQWDvB6woCNyHCQxGDnB</a:t>
            </a: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view.officeapps.live.com/op/view.aspx?src=https%3A%2F%2Fmape.skola2030.lv%2Fresources%2F7578&amp;wdOrigin=BROWSELINK</a:t>
            </a:r>
            <a:r>
              <a:rPr lang="lv-LV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://www.balticcandles.com/lv</a:t>
            </a:r>
            <a:r>
              <a:rPr lang="en-US" dirty="0" smtClean="0">
                <a:hlinkClick r:id="rId5"/>
              </a:rPr>
              <a:t>/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dzirnavnieks.lv/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www.tenaxpanel.lv/lv/produkti/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brikers.lv/par-mums/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www.rukisuteja.lv/lv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>
                <a:hlinkClick r:id="rId10"/>
              </a:rPr>
              <a:t>https</a:t>
            </a:r>
            <a:r>
              <a:rPr lang="lv-LV" dirty="0">
                <a:hlinkClick r:id="rId10"/>
              </a:rPr>
              <a:t>://</a:t>
            </a:r>
            <a:r>
              <a:rPr lang="lv-LV" dirty="0" smtClean="0">
                <a:hlinkClick r:id="rId10"/>
              </a:rPr>
              <a:t>dobele.lv/sites/default/files/editor/dobele_a4_www.pdf</a:t>
            </a:r>
            <a:endParaRPr lang="lv-LV" dirty="0" smtClean="0"/>
          </a:p>
          <a:p>
            <a:endParaRPr lang="lv-LV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ttēla vietturis 17" descr="Mācieties zīmēt fonu">
            <a:extLst>
              <a:ext uri="{FF2B5EF4-FFF2-40B4-BE49-F238E27FC236}">
                <a16:creationId xmlns:a16="http://schemas.microsoft.com/office/drawing/2014/main" id="{7FD9C5C0-919A-48C6-B5A4-49A012EB3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2004"/>
            <a:ext cx="12192000" cy="6912864"/>
          </a:xfrm>
        </p:spPr>
      </p:pic>
      <p:sp>
        <p:nvSpPr>
          <p:cNvPr id="21" name="Virsraksts 20">
            <a:extLst>
              <a:ext uri="{FF2B5EF4-FFF2-40B4-BE49-F238E27FC236}">
                <a16:creationId xmlns:a16="http://schemas.microsoft.com/office/drawing/2014/main" id="{D4374B7E-EEDF-4C84-BE7C-BB501838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87" y="1019503"/>
            <a:ext cx="9335814" cy="1797269"/>
          </a:xfrm>
        </p:spPr>
        <p:txBody>
          <a:bodyPr rtlCol="0"/>
          <a:lstStyle/>
          <a:p>
            <a:pPr algn="ctr" rtl="0"/>
            <a:r>
              <a:rPr lang="lv-LV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Skolotāju sadarbības iespējas divu vai vairāku mācību priekšmetu ietvaros konkrētā klašu grupā</a:t>
            </a:r>
            <a:endParaRPr lang="lv-LV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ksta vietturis 9">
            <a:extLst>
              <a:ext uri="{FF2B5EF4-FFF2-40B4-BE49-F238E27FC236}">
                <a16:creationId xmlns:a16="http://schemas.microsoft.com/office/drawing/2014/main" id="{24BCF1A5-33BD-4AE2-8C11-6798C4221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1283" y="4183116"/>
            <a:ext cx="7002517" cy="1471960"/>
          </a:xfrm>
        </p:spPr>
        <p:txBody>
          <a:bodyPr rtlCol="0">
            <a:normAutofit lnSpcReduction="10000"/>
          </a:bodyPr>
          <a:lstStyle/>
          <a:p>
            <a:r>
              <a:rPr lang="lv-LV" sz="2800" dirty="0" smtClean="0"/>
              <a:t>Iveta </a:t>
            </a:r>
            <a:r>
              <a:rPr lang="lv-LV" sz="2800" dirty="0"/>
              <a:t>Meija(sociālās zinības</a:t>
            </a:r>
            <a:r>
              <a:rPr lang="lv-LV" sz="2800" dirty="0" smtClean="0"/>
              <a:t>),</a:t>
            </a:r>
          </a:p>
          <a:p>
            <a:r>
              <a:rPr lang="fr-FR" sz="2800" dirty="0" smtClean="0"/>
              <a:t>Marīte </a:t>
            </a:r>
            <a:r>
              <a:rPr lang="fr-FR" sz="2800" dirty="0"/>
              <a:t>Barakauskaite (dizains un tehnoloģijas), </a:t>
            </a:r>
            <a:endParaRPr lang="lv-LV" sz="2800" dirty="0" smtClean="0"/>
          </a:p>
          <a:p>
            <a:r>
              <a:rPr lang="fr-FR" sz="2800" dirty="0" smtClean="0"/>
              <a:t>Ligita </a:t>
            </a:r>
            <a:r>
              <a:rPr lang="fr-FR" sz="2800" dirty="0"/>
              <a:t>Urbele (</a:t>
            </a:r>
            <a:r>
              <a:rPr lang="fr-FR" sz="2800" dirty="0" smtClean="0"/>
              <a:t>sports</a:t>
            </a:r>
            <a:r>
              <a:rPr lang="lv-LV" sz="2800" dirty="0" smtClean="0"/>
              <a:t> un veselība</a:t>
            </a:r>
            <a:r>
              <a:rPr lang="fr-FR" sz="2800" dirty="0" smtClean="0"/>
              <a:t>)</a:t>
            </a:r>
            <a:endParaRPr lang="fr-FR" sz="2800" dirty="0"/>
          </a:p>
          <a:p>
            <a:endParaRPr lang="fr-FR" sz="2800" dirty="0"/>
          </a:p>
          <a:p>
            <a:pPr rtl="0"/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423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168A3409-C0CF-71D0-8A07-B2BEB63E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Sadarbības iespēju saskatīšana 8. klasē:</a:t>
            </a:r>
          </a:p>
        </p:txBody>
      </p:sp>
      <p:graphicFrame>
        <p:nvGraphicFramePr>
          <p:cNvPr id="4" name="Shēma 3">
            <a:extLst>
              <a:ext uri="{FF2B5EF4-FFF2-40B4-BE49-F238E27FC236}">
                <a16:creationId xmlns:a16="http://schemas.microsoft.com/office/drawing/2014/main" id="{53C744D6-6B6E-4DE4-9F9B-34A636D7D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35912"/>
              </p:ext>
            </p:extLst>
          </p:nvPr>
        </p:nvGraphicFramePr>
        <p:xfrm>
          <a:off x="2032000" y="719667"/>
          <a:ext cx="8131176" cy="541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6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F83C69A3-B4E8-43B9-A9B3-962E6443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759"/>
            <a:ext cx="10515600" cy="1334813"/>
          </a:xfrm>
        </p:spPr>
        <p:txBody>
          <a:bodyPr rtlCol="0"/>
          <a:lstStyle/>
          <a:p>
            <a:pPr rtl="0"/>
            <a:r>
              <a:rPr lang="lv-LV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Mācību joma un temati </a:t>
            </a:r>
            <a:r>
              <a:rPr lang="lv-LV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paraugprogrammā</a:t>
            </a:r>
            <a:r>
              <a:rPr lang="lv-LV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lv-LV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klasē:</a:t>
            </a:r>
          </a:p>
        </p:txBody>
      </p:sp>
      <p:graphicFrame>
        <p:nvGraphicFramePr>
          <p:cNvPr id="2" name="Shēma 1">
            <a:extLst>
              <a:ext uri="{FF2B5EF4-FFF2-40B4-BE49-F238E27FC236}">
                <a16:creationId xmlns:a16="http://schemas.microsoft.com/office/drawing/2014/main" id="{32084180-F15E-91BF-4EA3-DBAC88BB7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034985"/>
              </p:ext>
            </p:extLst>
          </p:nvPr>
        </p:nvGraphicFramePr>
        <p:xfrm>
          <a:off x="2032000" y="2144109"/>
          <a:ext cx="8128000" cy="399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5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8">
            <a:extLst>
              <a:ext uri="{FF2B5EF4-FFF2-40B4-BE49-F238E27FC236}">
                <a16:creationId xmlns:a16="http://schemas.microsoft.com/office/drawing/2014/main" id="{ADD5281B-7289-2D16-A9BB-A68BC894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Sadarbības iespējas:</a:t>
            </a:r>
            <a:endParaRPr lang="lv-LV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CE0D2-476E-47FB-F9FA-43A6084ECB98}"/>
              </a:ext>
            </a:extLst>
          </p:cNvPr>
          <p:cNvSpPr txBox="1"/>
          <p:nvPr/>
        </p:nvSpPr>
        <p:spPr>
          <a:xfrm>
            <a:off x="838200" y="2006353"/>
            <a:ext cx="10628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Sociālās zinības: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Ekonomiskie ražošanas resursi, to iedalījums. Prezentācija par paveikto darbu un produkta izstrādes procesu.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Dizains un tehnoloģijas: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produkta-auduma maisiņa izgatavošana.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 un veselība: 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uzņēmumi Dobeles pilsētā.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Dobeles novada muzejs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nodarbība »Produkta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inovators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un izstāde »Rūpniecība Dobelē».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v-LV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Dobeles Valsts ģimnāzijas karjeras konsultante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uzņēmējspējas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profesijas.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8">
            <a:extLst>
              <a:ext uri="{FF2B5EF4-FFF2-40B4-BE49-F238E27FC236}">
                <a16:creationId xmlns:a16="http://schemas.microsoft.com/office/drawing/2014/main" id="{4403E4B3-6B8D-A015-F97D-F0AD9A46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Sasniedzamie rezultāti</a:t>
            </a:r>
            <a:r>
              <a:rPr lang="lv-LV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2B9B7-2FEB-B3D3-0DCA-7178A5EE8C79}"/>
              </a:ext>
            </a:extLst>
          </p:cNvPr>
          <p:cNvSpPr txBox="1"/>
          <p:nvPr/>
        </p:nvSpPr>
        <p:spPr>
          <a:xfrm>
            <a:off x="515007" y="1650124"/>
            <a:ext cx="113616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Atkārto 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iepriekšējās klasēs apgūto par ražošanas resursiem, izmantot prasmi tos klasificēt un atlasīt noteikta produkta </a:t>
            </a:r>
            <a:r>
              <a:rPr lang="lv-LV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ražošanai.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Salīdzina 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rokām un ar tehnoloģijām izgatavotus izstrādājumus, to izgatavošanai nepieciešamos resursus un izgatavot dizaina </a:t>
            </a:r>
            <a:r>
              <a:rPr lang="lv-LV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izstrādājumu.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Analizē 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dizaina un tehnoloģiju mācību stundās izgatavojamā produkta ražošanai vajadzīgos resursus, lai raksturotu visas nepieciešamās resursu grupas un to </a:t>
            </a:r>
            <a:r>
              <a:rPr lang="lv-LV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izmaksas un prezentē 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savu paveikto darbu un izstrādes procesu (kokapstrādes grupa, šūšanas grupa), salīdzina kopīgo un atšķirīgo abos ražošanas veidos</a:t>
            </a:r>
            <a:r>
              <a:rPr lang="lv-LV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Māk plānot 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grupā pārgājiena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maršrutu  (diskutē, salīdzina un </a:t>
            </a: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sasaista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savu pieredzi ar citu </a:t>
            </a: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pieredzi, vienojas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 visiem pieņemamu variantu</a:t>
            </a: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lv-LV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Izzina,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analizē dažāda veida informāciju un </a:t>
            </a: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situācijas un izvērtē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riskus un pieņem drošus lēmumus atbildīgai rīcībai, lai dotos plānotajā </a:t>
            </a: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pārgājienā. </a:t>
            </a:r>
            <a:endParaRPr lang="lv-LV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Uzzina,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 atrodas Dobeles uzņēmumi.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8">
            <a:extLst>
              <a:ext uri="{FF2B5EF4-FFF2-40B4-BE49-F238E27FC236}">
                <a16:creationId xmlns:a16="http://schemas.microsoft.com/office/drawing/2014/main" id="{89E46D8F-445B-8942-867D-69CFE114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578069"/>
            <a:ext cx="10909738" cy="746234"/>
          </a:xfrm>
        </p:spPr>
        <p:txBody>
          <a:bodyPr/>
          <a:lstStyle/>
          <a:p>
            <a:pPr algn="ctr"/>
            <a:r>
              <a:rPr lang="lv-LV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Kādi </a:t>
            </a:r>
            <a:r>
              <a:rPr lang="lv-LV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resursi nepieciešami, lai radītu auduma maisiņu?</a:t>
            </a:r>
            <a:br>
              <a:rPr lang="lv-LV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(sociālās zinības, dizains un tehnoloģijas):</a:t>
            </a: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DFB4B-5B44-2415-475E-9D4D9859B88D}"/>
              </a:ext>
            </a:extLst>
          </p:cNvPr>
          <p:cNvSpPr txBox="1"/>
          <p:nvPr/>
        </p:nvSpPr>
        <p:spPr>
          <a:xfrm>
            <a:off x="905521" y="2139517"/>
            <a:ext cx="109396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lv-LV" u="sng" dirty="0" smtClean="0"/>
              <a:t>Nepieciešamie r</a:t>
            </a:r>
            <a:r>
              <a:rPr lang="lv-LV" u="sng" dirty="0" smtClean="0"/>
              <a:t>esursi</a:t>
            </a:r>
            <a:r>
              <a:rPr lang="lv-LV" u="sng" dirty="0" smtClean="0"/>
              <a:t>: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udums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diegs, adata, šujmašīna, šķēres, lineāls,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zīmulis, dzēšgumija, kniepadatas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krīts vai ziepes gabaliņš, krēsls, galds, gaisma, elektrība, informācija, skolotāja, laiks, telpa,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darbs,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viedierīces</a:t>
            </a: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 smtClean="0"/>
          </a:p>
          <a:p>
            <a:r>
              <a:rPr lang="lv-LV" u="sng" dirty="0" smtClean="0"/>
              <a:t>2</a:t>
            </a:r>
            <a:r>
              <a:rPr lang="lv-LV" u="sng" dirty="0" smtClean="0"/>
              <a:t>. Uzdevumi </a:t>
            </a:r>
            <a:r>
              <a:rPr lang="lv-LV" u="sng" dirty="0"/>
              <a:t>stundai</a:t>
            </a:r>
            <a:r>
              <a:rPr lang="lv-LV" u="sng" dirty="0" smtClean="0"/>
              <a:t>: </a:t>
            </a:r>
            <a:endParaRPr lang="lv-LV" u="sng" dirty="0" smtClean="0"/>
          </a:p>
          <a:p>
            <a:r>
              <a:rPr lang="lv-LV" dirty="0" smtClean="0"/>
              <a:t>2.1.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sadalīties pāros</a:t>
            </a: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noteikt nepieciešamos resursus auduma maisiņa izveidei</a:t>
            </a: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izstrādāt dizaina izstrādājuma plānu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prezentē savu paveikto darbu un izstrādes procesu </a:t>
            </a: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lv-LV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</a:t>
            </a:r>
            <a:r>
              <a:rPr lang="lv-LV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auduma maisiņš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 smtClean="0">
              <a:solidFill>
                <a:srgbClr val="FF0000"/>
              </a:solidFill>
            </a:endParaRPr>
          </a:p>
          <a:p>
            <a:endParaRPr lang="lv-LV" dirty="0">
              <a:solidFill>
                <a:srgbClr val="FF0000"/>
              </a:solidFill>
            </a:endParaRPr>
          </a:p>
          <a:p>
            <a:endParaRPr lang="lv-LV" dirty="0" smtClean="0">
              <a:solidFill>
                <a:srgbClr val="FF0000"/>
              </a:solidFill>
            </a:endParaRPr>
          </a:p>
          <a:p>
            <a:endParaRPr lang="lv-LV" dirty="0">
              <a:solidFill>
                <a:srgbClr val="FF0000"/>
              </a:solidFill>
            </a:endParaRPr>
          </a:p>
          <a:p>
            <a:endParaRPr lang="lv-LV" dirty="0" smtClean="0">
              <a:solidFill>
                <a:srgbClr val="FF0000"/>
              </a:solidFill>
            </a:endParaRPr>
          </a:p>
          <a:p>
            <a:endParaRPr lang="lv-LV" dirty="0">
              <a:solidFill>
                <a:srgbClr val="FF0000"/>
              </a:solidFill>
            </a:endParaRPr>
          </a:p>
          <a:p>
            <a:endParaRPr lang="lv-LV" dirty="0">
              <a:solidFill>
                <a:srgbClr val="FF0000"/>
              </a:solidFill>
            </a:endParaRPr>
          </a:p>
          <a:p>
            <a:endParaRPr lang="lv-LV" dirty="0">
              <a:solidFill>
                <a:srgbClr val="FF0000"/>
              </a:solidFill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829" y="3210264"/>
            <a:ext cx="3794233" cy="2936817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807" y="3684169"/>
            <a:ext cx="2215740" cy="29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8">
            <a:extLst>
              <a:ext uri="{FF2B5EF4-FFF2-40B4-BE49-F238E27FC236}">
                <a16:creationId xmlns:a16="http://schemas.microsoft.com/office/drawing/2014/main" id="{89E46D8F-445B-8942-867D-69CFE114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48"/>
            <a:ext cx="10515600" cy="1282262"/>
          </a:xfrm>
        </p:spPr>
        <p:txBody>
          <a:bodyPr/>
          <a:lstStyle/>
          <a:p>
            <a:pPr algn="ctr"/>
            <a:r>
              <a:rPr lang="lv-LV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Kādi resursi nepieciešami, lai veiktu pārgājienu ar noteiktu uzdevumu? </a:t>
            </a:r>
            <a:br>
              <a:rPr lang="lv-LV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 un veselība):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0C8FF-BB2B-6E6A-CA45-4C08CABEF2D9}"/>
              </a:ext>
            </a:extLst>
          </p:cNvPr>
          <p:cNvSpPr txBox="1"/>
          <p:nvPr/>
        </p:nvSpPr>
        <p:spPr>
          <a:xfrm>
            <a:off x="838200" y="2068497"/>
            <a:ext cx="10515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+mj-lt"/>
              <a:buAutoNum type="arabicPeriod"/>
            </a:pPr>
            <a:r>
              <a:rPr lang="lv-LV" b="1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Nepieciešami resursi</a:t>
            </a:r>
            <a:r>
              <a:rPr lang="lv-LV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lv-LV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b="0" i="0" u="sng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viedtālrunis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 soļu skaitīšanas aplikāciju vai citām mobilajām aplikācijām, kurās var reģistrēt veikto maršrutu, pārgājiena kartes (plānošanai, realizēšanai), GPS, </a:t>
            </a:r>
            <a:r>
              <a:rPr lang="lv-LV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karte, </a:t>
            </a: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viedtālrunis </a:t>
            </a:r>
            <a:r>
              <a:rPr lang="lv-LV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fotogrāfēšanai</a:t>
            </a:r>
            <a:r>
              <a:rPr lang="lv-LV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endParaRPr lang="lv-LV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lv-LV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 </a:t>
            </a:r>
            <a:r>
              <a:rPr lang="lv-LV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izmantot lietotnes - STRAVA; </a:t>
            </a:r>
            <a:r>
              <a:rPr lang="lv-LV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Fibit</a:t>
            </a:r>
            <a:r>
              <a:rPr lang="lv-LV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lv-LV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Rexona</a:t>
            </a:r>
            <a:r>
              <a:rPr lang="lv-LV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5000, </a:t>
            </a:r>
            <a:r>
              <a:rPr lang="lv-LV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lv-LV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Mealth</a:t>
            </a:r>
            <a:r>
              <a:rPr lang="lv-LV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Google </a:t>
            </a:r>
            <a:r>
              <a:rPr lang="lv-LV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lv-LV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lv-LV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Runkeeper</a:t>
            </a:r>
            <a:r>
              <a:rPr lang="lv-LV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lv-LV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Adidas</a:t>
            </a:r>
            <a:r>
              <a:rPr lang="lv-LV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Runing</a:t>
            </a:r>
            <a:r>
              <a:rPr lang="lv-LV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lv-LV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Footpath</a:t>
            </a:r>
            <a:r>
              <a:rPr lang="lv-LV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Route</a:t>
            </a:r>
            <a:r>
              <a:rPr lang="lv-LV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Planner</a:t>
            </a:r>
            <a:r>
              <a:rPr lang="lv-LV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lv-LV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lv-LV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lv-LV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lv-LV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Uzdevumi stundai:</a:t>
            </a:r>
          </a:p>
          <a:p>
            <a:pPr algn="just" fontAlgn="base"/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 sadalīties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grupās pa četriem skolēniem (jāsadala būs pienākumi</a:t>
            </a: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fontAlgn="base"/>
            <a:r>
              <a:rPr lang="lv-LV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izmantojot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Dobeles pilsētas karti </a:t>
            </a: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viedtālrunī vai karti,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jāatrod 4-5 uzņēmumi Dobelē;</a:t>
            </a:r>
          </a:p>
          <a:p>
            <a:pPr algn="just" fontAlgn="base"/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2.3. jāpieņem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lēmums grupai, kādus objektus apmeklēs un jāsastāda </a:t>
            </a: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maršruts, kas nedrīkst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būt īsāks par 3,5 km un pārgājienam jāilgst 40- 43 </a:t>
            </a:r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min.</a:t>
            </a:r>
            <a:endParaRPr lang="lv-LV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base"/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v-LV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v-LV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lv-LV" b="0" i="0" u="sng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lv-LV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aplikācija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viedtālrunī ar distances garumu un laiku; nofotografēts </a:t>
            </a:r>
            <a:r>
              <a:rPr lang="lv-LV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selfijs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kurā redzams uzņēmums un grupa.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Uzdevums ar karti:</a:t>
            </a:r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6" y="1681654"/>
            <a:ext cx="3528415" cy="49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Custom 50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86CD9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5222772.tgt.Office_64777264_TF89930376_Win32_OJ117234523.potx" id="{FE166A50-48F3-431A-B088-162AC6618EA4}" vid="{6FEBFF30-4538-4D16-BBB4-DB746F037E22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43B1BF-65BC-4B0E-8E52-87CEF13383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EBEE47-E975-4F93-A8CC-93D51AEF41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C63F421-273F-45B7-A4F8-16DA50688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Mācieties zīmēt</Template>
  <TotalTime>249</TotalTime>
  <Words>579</Words>
  <Application>Microsoft Office PowerPoint</Application>
  <PresentationFormat>Platekrāna</PresentationFormat>
  <Paragraphs>106</Paragraphs>
  <Slides>13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Office dizains</vt:lpstr>
      <vt:lpstr>Konference  «Mācot mācos pats»</vt:lpstr>
      <vt:lpstr>Skolotāju sadarbības iespējas divu vai vairāku mācību priekšmetu ietvaros konkrētā klašu grupā</vt:lpstr>
      <vt:lpstr>Sadarbības iespēju saskatīšana 8. klasē:</vt:lpstr>
      <vt:lpstr>Mācību joma un temati paraugprogrammā 8. klasē:</vt:lpstr>
      <vt:lpstr>Sadarbības iespējas:</vt:lpstr>
      <vt:lpstr>Sasniedzamie rezultāti:</vt:lpstr>
      <vt:lpstr>Kādi resursi nepieciešami, lai radītu auduma maisiņu? (sociālās zinības, dizains un tehnoloģijas):</vt:lpstr>
      <vt:lpstr>Kādi resursi nepieciešami, lai veiktu pārgājienu ar noteiktu uzdevumu?  (sports un veselība):</vt:lpstr>
      <vt:lpstr>Uzdevums ar karti:</vt:lpstr>
      <vt:lpstr>Atlasi un savieno uzņēmumu nosaukumus un produktus vai pakalpojumus! </vt:lpstr>
      <vt:lpstr>Secinājumi:</vt:lpstr>
      <vt:lpstr>Izmantotie informācijas resursi: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Skolotāju sadarbības iespējas divu vai vairāku mācību priekšmetu ietvaros konkrētā klašu grupā</dc:title>
  <dc:creator>Aija Prokopova</dc:creator>
  <cp:lastModifiedBy>IvetaM</cp:lastModifiedBy>
  <cp:revision>20</cp:revision>
  <dcterms:created xsi:type="dcterms:W3CDTF">2022-10-24T08:37:08Z</dcterms:created>
  <dcterms:modified xsi:type="dcterms:W3CDTF">2022-10-24T13:56:30Z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