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36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868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003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6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380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129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884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631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091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200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128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47668-0D4E-4D43-B419-D2B2271966A3}" type="datetimeFigureOut">
              <a:rPr lang="lv-LV" smtClean="0"/>
              <a:t>25.10.2022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CE6A7-1608-4379-8FAB-B2730F7A9DE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90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i="1" dirty="0" smtClean="0">
                <a:solidFill>
                  <a:schemeClr val="tx1"/>
                </a:solidFill>
              </a:rPr>
              <a:t>Refleksijas </a:t>
            </a:r>
            <a:r>
              <a:rPr lang="lv-LV" b="1" i="1" dirty="0" smtClean="0">
                <a:solidFill>
                  <a:schemeClr val="tx1"/>
                </a:solidFill>
              </a:rPr>
              <a:t>žurnāls darbam klases stundā </a:t>
            </a:r>
            <a:endParaRPr lang="lv-LV" b="1" i="1" dirty="0">
              <a:solidFill>
                <a:schemeClr val="tx1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 smtClean="0">
                <a:solidFill>
                  <a:schemeClr val="tx1"/>
                </a:solidFill>
              </a:rPr>
              <a:t>Gita Ziemele-</a:t>
            </a:r>
            <a:r>
              <a:rPr lang="lv-LV" dirty="0" err="1" smtClean="0">
                <a:solidFill>
                  <a:schemeClr val="tx1"/>
                </a:solidFill>
              </a:rPr>
              <a:t>Trubača</a:t>
            </a:r>
            <a:endParaRPr lang="lv-LV" dirty="0" smtClean="0">
              <a:solidFill>
                <a:schemeClr val="tx1"/>
              </a:solidFill>
            </a:endParaRPr>
          </a:p>
          <a:p>
            <a:pPr algn="r"/>
            <a:r>
              <a:rPr lang="lv-LV" dirty="0" smtClean="0">
                <a:solidFill>
                  <a:schemeClr val="tx1"/>
                </a:solidFill>
              </a:rPr>
              <a:t>Konference «Mācot mācos pats» </a:t>
            </a:r>
            <a:r>
              <a:rPr lang="lv-LV" dirty="0" smtClean="0">
                <a:solidFill>
                  <a:schemeClr val="tx1"/>
                </a:solidFill>
              </a:rPr>
              <a:t>DVĢ </a:t>
            </a:r>
            <a:r>
              <a:rPr lang="lv-LV" dirty="0" smtClean="0">
                <a:solidFill>
                  <a:schemeClr val="tx1"/>
                </a:solidFill>
              </a:rPr>
              <a:t>25.10.2022.</a:t>
            </a:r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Paldies </a:t>
            </a:r>
            <a:r>
              <a:rPr lang="lv-LV" smtClean="0">
                <a:solidFill>
                  <a:schemeClr val="tx1"/>
                </a:solidFill>
              </a:rPr>
              <a:t>par uzmanību!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067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tx1"/>
                </a:solidFill>
              </a:rPr>
              <a:t>R</a:t>
            </a:r>
            <a:r>
              <a:rPr lang="lv-LV" dirty="0" smtClean="0">
                <a:solidFill>
                  <a:schemeClr val="tx1"/>
                </a:solidFill>
              </a:rPr>
              <a:t>efleksijas žurnāls- teorētiskais aspekts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Pašvadītas</a:t>
            </a:r>
            <a:r>
              <a:rPr lang="lv-LV" dirty="0" smtClean="0"/>
              <a:t> mācīšanās rīks, kurš palīdz izvērtēt savu ceļu </a:t>
            </a:r>
            <a:r>
              <a:rPr lang="lv-LV" dirty="0"/>
              <a:t>uz mērķi un atcerēties, </a:t>
            </a:r>
            <a:r>
              <a:rPr lang="lv-LV" dirty="0" smtClean="0"/>
              <a:t>kā konkrētajā </a:t>
            </a:r>
            <a:r>
              <a:rPr lang="lv-LV" dirty="0"/>
              <a:t>periodā ir veicies, kas un kādēļ izdevās vai </a:t>
            </a:r>
            <a:r>
              <a:rPr lang="lv-LV" dirty="0" smtClean="0"/>
              <a:t>neizdevās. (</a:t>
            </a:r>
            <a:r>
              <a:rPr lang="lv-LV" i="1" dirty="0" smtClean="0"/>
              <a:t>autores veidots, atsaucoties uz lielvards.lv</a:t>
            </a:r>
            <a:r>
              <a:rPr lang="lv-LV" dirty="0" smtClean="0"/>
              <a:t>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589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Refleksijas žurnāls - mērķis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1) Caur </a:t>
            </a:r>
            <a:r>
              <a:rPr lang="lv-LV" dirty="0" err="1"/>
              <a:t>reflektīvo</a:t>
            </a:r>
            <a:r>
              <a:rPr lang="lv-LV" dirty="0"/>
              <a:t> rakstīšanu analizēt, mācoties un piedzīvojot.</a:t>
            </a:r>
          </a:p>
          <a:p>
            <a:pPr marL="0" indent="0">
              <a:buNone/>
            </a:pPr>
            <a:r>
              <a:rPr lang="lv-LV" dirty="0"/>
              <a:t>2) Nodrošināt vietu, kur detalizēti izpētīt skolēnu domas, sekot līdzi novērojumiem. Skolēniem iespēja reaģēt uz manām idejām, tās komentēt.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7125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>
                <a:solidFill>
                  <a:schemeClr val="tx1"/>
                </a:solidFill>
              </a:rPr>
              <a:t>Refleksijas žurnāla izmantošana klases stundā (AS)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Domāt par savu </a:t>
            </a:r>
            <a:r>
              <a:rPr lang="lv-LV" dirty="0" smtClean="0"/>
              <a:t>mācīšanos – mērķu izvirzīšana, refleksija.</a:t>
            </a:r>
            <a:endParaRPr lang="lv-LV" dirty="0"/>
          </a:p>
          <a:p>
            <a:pPr lvl="0"/>
            <a:r>
              <a:rPr lang="lv-LV" dirty="0"/>
              <a:t>Izvērtēt klases pasākumu, piedāvāt idejas jauniem pasākumiem, komentēt savu piedāvāto </a:t>
            </a:r>
            <a:r>
              <a:rPr lang="lv-LV" dirty="0" smtClean="0"/>
              <a:t>ideju.</a:t>
            </a:r>
          </a:p>
          <a:p>
            <a:pPr lvl="0"/>
            <a:r>
              <a:rPr lang="lv-LV" dirty="0" smtClean="0"/>
              <a:t>Paust emocijas par notikumiem skolā/klasē.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3101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tx1"/>
                </a:solidFill>
              </a:rPr>
              <a:t>Jautājumi refleksijas žurnāla ierakstam (piemērs</a:t>
            </a:r>
            <a:r>
              <a:rPr lang="lv-LV" dirty="0" smtClean="0">
                <a:solidFill>
                  <a:schemeClr val="tx1"/>
                </a:solidFill>
              </a:rPr>
              <a:t>) I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r>
              <a:rPr lang="lv-LV" dirty="0"/>
              <a:t>K</a:t>
            </a:r>
            <a:r>
              <a:rPr lang="lv-LV" dirty="0" smtClean="0"/>
              <a:t>ādu </a:t>
            </a:r>
            <a:r>
              <a:rPr lang="lv-LV" dirty="0"/>
              <a:t>jaunu pieredzi </a:t>
            </a:r>
            <a:r>
              <a:rPr lang="lv-LV" dirty="0" smtClean="0"/>
              <a:t>Tu </a:t>
            </a:r>
            <a:r>
              <a:rPr lang="lv-LV" dirty="0"/>
              <a:t>guvi </a:t>
            </a:r>
            <a:r>
              <a:rPr lang="lv-LV" dirty="0" smtClean="0"/>
              <a:t>Adaptācijas </a:t>
            </a:r>
            <a:r>
              <a:rPr lang="lv-LV" dirty="0"/>
              <a:t>dienā? (instruktāžas, </a:t>
            </a:r>
            <a:r>
              <a:rPr lang="lv-LV" dirty="0" smtClean="0"/>
              <a:t>policija, </a:t>
            </a:r>
            <a:r>
              <a:rPr lang="lv-LV" dirty="0"/>
              <a:t>NVA</a:t>
            </a:r>
            <a:r>
              <a:rPr lang="lv-LV" dirty="0" smtClean="0"/>
              <a:t>).</a:t>
            </a:r>
            <a:endParaRPr lang="lv-LV" dirty="0"/>
          </a:p>
          <a:p>
            <a:r>
              <a:rPr lang="lv-LV" dirty="0"/>
              <a:t>V</a:t>
            </a:r>
            <a:r>
              <a:rPr lang="lv-LV" dirty="0" smtClean="0"/>
              <a:t>ai Tu </a:t>
            </a:r>
            <a:r>
              <a:rPr lang="lv-LV" dirty="0"/>
              <a:t>spētu par iekšējās kārtības noteikumu ievērošanu pastāstīt jaunajiem 7. klašu skolēniem?</a:t>
            </a:r>
            <a:endParaRPr lang="en-GB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910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>
                <a:solidFill>
                  <a:schemeClr val="tx1"/>
                </a:solidFill>
              </a:rPr>
              <a:t>Jautājumi refleksijas žurnāla ierakstam (piemērs) II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 err="1" smtClean="0"/>
              <a:t>Izvērtējums</a:t>
            </a:r>
            <a:r>
              <a:rPr lang="lv-LV" b="1" dirty="0"/>
              <a:t>: 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>1) Atbildi uz jautājumiem, kuri ir ierakstīti pie pēdējā komentāra Tavā </a:t>
            </a:r>
            <a:r>
              <a:rPr lang="lv-LV" i="1" dirty="0"/>
              <a:t>refleksijas </a:t>
            </a:r>
            <a:r>
              <a:rPr lang="lv-LV" i="1" dirty="0" smtClean="0"/>
              <a:t>žurnālā</a:t>
            </a:r>
            <a:r>
              <a:rPr lang="lv-LV" dirty="0" smtClean="0"/>
              <a:t>.</a:t>
            </a:r>
            <a:br>
              <a:rPr lang="lv-LV" dirty="0" smtClean="0"/>
            </a:br>
            <a:r>
              <a:rPr lang="lv-LV" dirty="0"/>
              <a:t>2) Iezīmē uz līknes, kā Tev veicas ar jauniem </a:t>
            </a:r>
            <a:r>
              <a:rPr lang="lv-LV" dirty="0" smtClean="0"/>
              <a:t>ieradumiem (ja </a:t>
            </a:r>
            <a:r>
              <a:rPr lang="lv-LV" dirty="0"/>
              <a:t>neveicas, tad uzraksti </a:t>
            </a:r>
            <a:r>
              <a:rPr lang="lv-LV" dirty="0" smtClean="0"/>
              <a:t>iemeslu).</a:t>
            </a:r>
            <a:br>
              <a:rPr lang="lv-LV" dirty="0" smtClean="0"/>
            </a:br>
            <a:r>
              <a:rPr lang="lv-LV" dirty="0" smtClean="0"/>
              <a:t>3) Ko pozitīvu/interesantu esi piedzīvojis skolā šonedēļ? Kā Tu </a:t>
            </a:r>
            <a:r>
              <a:rPr lang="lv-LV" dirty="0" err="1" smtClean="0"/>
              <a:t>jūties</a:t>
            </a:r>
            <a:r>
              <a:rPr lang="lv-LV" dirty="0" smtClean="0"/>
              <a:t> klases kolektīvā šajā semestrī? </a:t>
            </a:r>
            <a:br>
              <a:rPr lang="lv-LV" dirty="0" smtClean="0"/>
            </a:br>
            <a:r>
              <a:rPr lang="lv-LV" dirty="0" smtClean="0"/>
              <a:t>4) </a:t>
            </a:r>
            <a:r>
              <a:rPr lang="lv-LV" dirty="0"/>
              <a:t>------- ja </a:t>
            </a:r>
            <a:r>
              <a:rPr lang="lv-LV" dirty="0" smtClean="0"/>
              <a:t>ir, </a:t>
            </a:r>
            <a:r>
              <a:rPr lang="lv-LV" dirty="0"/>
              <a:t>ko vēlies man pateikt/pajautāt, </a:t>
            </a:r>
            <a:r>
              <a:rPr lang="lv-LV" dirty="0" smtClean="0"/>
              <a:t>uzraksti </a:t>
            </a:r>
            <a:r>
              <a:rPr lang="lv-LV" dirty="0" smtClean="0">
                <a:sym typeface="Wingdings" panose="05000000000000000000" pitchFamily="2" charset="2"/>
              </a:rPr>
              <a:t>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765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Izaicinājumi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</a:t>
            </a:r>
            <a:r>
              <a:rPr lang="lv-LV" dirty="0" smtClean="0"/>
              <a:t>kolēnu iesaiste.</a:t>
            </a:r>
          </a:p>
          <a:p>
            <a:r>
              <a:rPr lang="lv-LV" dirty="0" smtClean="0"/>
              <a:t>Jāatbild uz skolēnu ierakstiem.</a:t>
            </a:r>
          </a:p>
          <a:p>
            <a:r>
              <a:rPr lang="lv-LV" dirty="0" smtClean="0"/>
              <a:t>Laikietilpīgi.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927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Ieguvums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Likt skolēniem domāt par savu mācīšanos.</a:t>
            </a:r>
          </a:p>
          <a:p>
            <a:r>
              <a:rPr lang="lv-LV" dirty="0" smtClean="0"/>
              <a:t>Izvērtēt stiprās/vājās puses (gan pasākumi, gan mācīšanās prasmes).</a:t>
            </a:r>
          </a:p>
          <a:p>
            <a:r>
              <a:rPr lang="lv-LV" dirty="0" smtClean="0"/>
              <a:t>Iespēja izteikties.</a:t>
            </a:r>
          </a:p>
          <a:p>
            <a:r>
              <a:rPr lang="lv-LV" dirty="0" smtClean="0"/>
              <a:t>Skolēni saņem manu komentāru- ieteikumus, novērtējumu.</a:t>
            </a:r>
          </a:p>
        </p:txBody>
      </p:sp>
    </p:spTree>
    <p:extLst>
      <p:ext uri="{BB962C8B-B14F-4D97-AF65-F5344CB8AC3E}">
        <p14:creationId xmlns:p14="http://schemas.microsoft.com/office/powerpoint/2010/main" val="779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Secinājumi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</a:t>
            </a:r>
            <a:r>
              <a:rPr lang="lv-LV" dirty="0" smtClean="0"/>
              <a:t>ierod izteikties rakstos, pamato savu viedokli.</a:t>
            </a:r>
          </a:p>
          <a:p>
            <a:r>
              <a:rPr lang="lv-LV" dirty="0" smtClean="0"/>
              <a:t>Reflektē par savu mācīšanos.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625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Zaļ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TM16401371[[fn=Atlass]]</Template>
  <TotalTime>933</TotalTime>
  <Words>313</Words>
  <Application>Microsoft Office PowerPoint</Application>
  <PresentationFormat>Platekrāna</PresentationFormat>
  <Paragraphs>31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Refleksijas žurnāls darbam klases stundā </vt:lpstr>
      <vt:lpstr>Refleksijas žurnāls- teorētiskais aspekts</vt:lpstr>
      <vt:lpstr>Refleksijas žurnāls - mērķis</vt:lpstr>
      <vt:lpstr>Refleksijas žurnāla izmantošana klases stundā (AS)</vt:lpstr>
      <vt:lpstr>Jautājumi refleksijas žurnāla ierakstam (piemērs) I</vt:lpstr>
      <vt:lpstr>Jautājumi refleksijas žurnāla ierakstam (piemērs) II</vt:lpstr>
      <vt:lpstr>Izaicinājumi</vt:lpstr>
      <vt:lpstr>Ieguvums</vt:lpstr>
      <vt:lpstr>Secinājumi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Refleksijas žurnāls</dc:title>
  <dc:creator>Skola</dc:creator>
  <cp:lastModifiedBy>GitaZ</cp:lastModifiedBy>
  <cp:revision>22</cp:revision>
  <dcterms:created xsi:type="dcterms:W3CDTF">2022-10-24T06:42:18Z</dcterms:created>
  <dcterms:modified xsi:type="dcterms:W3CDTF">2022-10-25T06:43:02Z</dcterms:modified>
</cp:coreProperties>
</file>